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1"/>
  </p:sldMasterIdLst>
  <p:notesMasterIdLst>
    <p:notesMasterId r:id="rId19"/>
  </p:notesMasterIdLst>
  <p:handoutMasterIdLst>
    <p:handoutMasterId r:id="rId20"/>
  </p:handoutMasterIdLst>
  <p:sldIdLst>
    <p:sldId id="326" r:id="rId2"/>
    <p:sldId id="365" r:id="rId3"/>
    <p:sldId id="366" r:id="rId4"/>
    <p:sldId id="328" r:id="rId5"/>
    <p:sldId id="352" r:id="rId6"/>
    <p:sldId id="358" r:id="rId7"/>
    <p:sldId id="367" r:id="rId8"/>
    <p:sldId id="363" r:id="rId9"/>
    <p:sldId id="351" r:id="rId10"/>
    <p:sldId id="368" r:id="rId11"/>
    <p:sldId id="362" r:id="rId12"/>
    <p:sldId id="371" r:id="rId13"/>
    <p:sldId id="369" r:id="rId14"/>
    <p:sldId id="372" r:id="rId15"/>
    <p:sldId id="347" r:id="rId16"/>
    <p:sldId id="353" r:id="rId17"/>
    <p:sldId id="370" r:id="rId18"/>
  </p:sldIdLst>
  <p:sldSz cx="9144000" cy="5143500" type="screen16x9"/>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ESENTATION PARCOURSUP" id="{0B896E98-F45E-4768-8620-EDDF394BE181}">
          <p14:sldIdLst>
            <p14:sldId id="326"/>
            <p14:sldId id="365"/>
            <p14:sldId id="366"/>
            <p14:sldId id="328"/>
            <p14:sldId id="352"/>
            <p14:sldId id="358"/>
            <p14:sldId id="367"/>
            <p14:sldId id="363"/>
            <p14:sldId id="351"/>
            <p14:sldId id="368"/>
            <p14:sldId id="362"/>
            <p14:sldId id="371"/>
            <p14:sldId id="369"/>
            <p14:sldId id="372"/>
            <p14:sldId id="347"/>
            <p14:sldId id="353"/>
            <p14:sldId id="370"/>
          </p14:sldIdLst>
        </p14:section>
      </p14:sectionLst>
    </p:ext>
    <p:ext uri="{EFAFB233-063F-42B5-8137-9DF3F51BA10A}">
      <p15:sldGuideLst xmlns:p15="http://schemas.microsoft.com/office/powerpoint/2012/main">
        <p15:guide id="1" orient="horz" pos="1620">
          <p15:clr>
            <a:srgbClr val="A4A3A4"/>
          </p15:clr>
        </p15:guide>
        <p15:guide id="2" orient="horz" pos="191">
          <p15:clr>
            <a:srgbClr val="A4A3A4"/>
          </p15:clr>
        </p15:guide>
        <p15:guide id="3" orient="horz" pos="854">
          <p15:clr>
            <a:srgbClr val="A4A3A4"/>
          </p15:clr>
        </p15:guide>
        <p15:guide id="4" orient="horz" pos="821">
          <p15:clr>
            <a:srgbClr val="A4A3A4"/>
          </p15:clr>
        </p15:guide>
        <p15:guide id="5" orient="horz" pos="3049">
          <p15:clr>
            <a:srgbClr val="A4A3A4"/>
          </p15:clr>
        </p15:guide>
        <p15:guide id="6" orient="horz" pos="3151">
          <p15:clr>
            <a:srgbClr val="A4A3A4"/>
          </p15:clr>
        </p15:guide>
        <p15:guide id="7" pos="2880">
          <p15:clr>
            <a:srgbClr val="A4A3A4"/>
          </p15:clr>
        </p15:guide>
        <p15:guide id="8" pos="476">
          <p15:clr>
            <a:srgbClr val="A4A3A4"/>
          </p15:clr>
        </p15:guide>
        <p15:guide id="9" pos="5193">
          <p15:clr>
            <a:srgbClr val="A4A3A4"/>
          </p15:clr>
        </p15:guide>
        <p15:guide id="10" pos="5465">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OUDA SAID" initials="HS"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1"/>
    <a:srgbClr val="A558A0"/>
    <a:srgbClr val="34BAB5"/>
    <a:srgbClr val="0C5076"/>
    <a:srgbClr val="EC130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049" autoAdjust="0"/>
    <p:restoredTop sz="94660"/>
  </p:normalViewPr>
  <p:slideViewPr>
    <p:cSldViewPr showGuides="1">
      <p:cViewPr varScale="1">
        <p:scale>
          <a:sx n="146" d="100"/>
          <a:sy n="146" d="100"/>
        </p:scale>
        <p:origin x="120" y="114"/>
      </p:cViewPr>
      <p:guideLst>
        <p:guide orient="horz" pos="1620"/>
        <p:guide orient="horz" pos="191"/>
        <p:guide orient="horz" pos="854"/>
        <p:guide orient="horz" pos="821"/>
        <p:guide orient="horz" pos="3049"/>
        <p:guide orient="horz" pos="3151"/>
        <p:guide pos="2880"/>
        <p:guide pos="476"/>
        <p:guide pos="5193"/>
        <p:guide pos="5465"/>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135" d="100"/>
          <a:sy n="135" d="100"/>
        </p:scale>
        <p:origin x="5120" y="16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9D897012-7FF6-704A-9088-93ACEFB2208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9BBEEC68-1116-A24A-AD79-7B70DE510B6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F0C479D-4687-E740-9789-857CF0267E23}" type="datetimeFigureOut">
              <a:rPr lang="fr-FR" smtClean="0"/>
              <a:t>18/01/2024</a:t>
            </a:fld>
            <a:endParaRPr lang="fr-FR"/>
          </a:p>
        </p:txBody>
      </p:sp>
      <p:sp>
        <p:nvSpPr>
          <p:cNvPr id="4" name="Espace réservé du pied de page 3">
            <a:extLst>
              <a:ext uri="{FF2B5EF4-FFF2-40B4-BE49-F238E27FC236}">
                <a16:creationId xmlns:a16="http://schemas.microsoft.com/office/drawing/2014/main" id="{AA513078-4837-CD44-8134-B2F5EC62014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23167E4C-36F1-A146-B373-CD678EBB6C6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BC0D87D-3887-3549-A415-10DFF9EDA4CC}" type="slidenum">
              <a:rPr lang="fr-FR" smtClean="0"/>
              <a:t>‹N°›</a:t>
            </a:fld>
            <a:endParaRPr lang="fr-FR"/>
          </a:p>
        </p:txBody>
      </p:sp>
    </p:spTree>
    <p:extLst>
      <p:ext uri="{BB962C8B-B14F-4D97-AF65-F5344CB8AC3E}">
        <p14:creationId xmlns:p14="http://schemas.microsoft.com/office/powerpoint/2010/main" val="14091365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defRPr>
            </a:lvl1pPr>
          </a:lstStyle>
          <a:p>
            <a:endParaRPr lang="fr-FR" dirty="0"/>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itchFamily="34" charset="0"/>
              </a:defRPr>
            </a:lvl1pPr>
          </a:lstStyle>
          <a:p>
            <a:fld id="{D680E798-53FF-4C51-A981-953463752515}" type="datetimeFigureOut">
              <a:rPr lang="fr-FR" smtClean="0"/>
              <a:pPr/>
              <a:t>18/01/2024</a:t>
            </a:fld>
            <a:endParaRPr lang="fr-FR" dirty="0"/>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defRPr>
            </a:lvl1pPr>
          </a:lstStyle>
          <a:p>
            <a:endParaRPr lang="fr-FR" dirty="0"/>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itchFamily="34" charset="0"/>
              </a:defRPr>
            </a:lvl1pPr>
          </a:lstStyle>
          <a:p>
            <a:fld id="{1B06CD8F-B7ED-4A05-9FB1-A01CC0EF02CC}" type="slidenum">
              <a:rPr lang="fr-FR" smtClean="0"/>
              <a:pPr/>
              <a:t>‹N°›</a:t>
            </a:fld>
            <a:endParaRPr lang="fr-FR" dirty="0"/>
          </a:p>
        </p:txBody>
      </p:sp>
    </p:spTree>
    <p:extLst>
      <p:ext uri="{BB962C8B-B14F-4D97-AF65-F5344CB8AC3E}">
        <p14:creationId xmlns:p14="http://schemas.microsoft.com/office/powerpoint/2010/main" val="411662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CD35FC20-8278-49B4-BAA7-5618786AC5BB}" type="datetime1">
              <a:rPr lang="fr-FR" smtClean="0"/>
              <a:t>18/01/2024</a:t>
            </a:fld>
            <a:endParaRPr lang="fr-FR" dirty="0"/>
          </a:p>
        </p:txBody>
      </p:sp>
      <p:sp>
        <p:nvSpPr>
          <p:cNvPr id="5" name="Espace réservé du pied de page 4"/>
          <p:cNvSpPr>
            <a:spLocks noGrp="1"/>
          </p:cNvSpPr>
          <p:nvPr>
            <p:ph type="ftr" sz="quarter" idx="11"/>
          </p:nvPr>
        </p:nvSpPr>
        <p:spPr bwMode="gray">
          <a:xfrm>
            <a:off x="720000" y="3919897"/>
            <a:ext cx="3240000" cy="900000"/>
          </a:xfrm>
          <a:prstGeom prst="rect">
            <a:avLst/>
          </a:prstGeom>
        </p:spPr>
        <p:txBody>
          <a:bodyPr anchor="b" anchorCtr="0"/>
          <a:lstStyle>
            <a:lvl1pPr>
              <a:defRPr sz="1150"/>
            </a:lvl1pPr>
          </a:lstStyle>
          <a:p>
            <a:r>
              <a:rPr lang="fr-FR" dirty="0"/>
              <a:t>Intitulé de la direction/service interministérielle</a:t>
            </a:r>
          </a:p>
        </p:txBody>
      </p:sp>
      <p:sp>
        <p:nvSpPr>
          <p:cNvPr id="6" name="Espace réservé du numéro de diapositive 5"/>
          <p:cNvSpPr>
            <a:spLocks noGrp="1"/>
          </p:cNvSpPr>
          <p:nvPr>
            <p:ph type="sldNum" sz="quarter" idx="12"/>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4326109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re et textes 3 colonnes">
    <p:spTree>
      <p:nvGrpSpPr>
        <p:cNvPr id="1" name=""/>
        <p:cNvGrpSpPr/>
        <p:nvPr/>
      </p:nvGrpSpPr>
      <p:grpSpPr>
        <a:xfrm>
          <a:off x="0" y="0"/>
          <a:ext cx="0" cy="0"/>
          <a:chOff x="0" y="0"/>
          <a:chExt cx="0" cy="0"/>
        </a:xfrm>
      </p:grpSpPr>
      <p:sp>
        <p:nvSpPr>
          <p:cNvPr id="11" name="Espace réservé de la date 1">
            <a:extLst>
              <a:ext uri="{FF2B5EF4-FFF2-40B4-BE49-F238E27FC236}">
                <a16:creationId xmlns:a16="http://schemas.microsoft.com/office/drawing/2014/main" id="{9F5F8F36-9414-6946-BDAE-0A76E569CDF2}"/>
              </a:ext>
            </a:extLst>
          </p:cNvPr>
          <p:cNvSpPr>
            <a:spLocks noGrp="1"/>
          </p:cNvSpPr>
          <p:nvPr>
            <p:ph type="dt" sz="half" idx="10"/>
          </p:nvPr>
        </p:nvSpPr>
        <p:spPr bwMode="gray">
          <a:xfrm>
            <a:off x="6426336" y="4783500"/>
            <a:ext cx="1170000" cy="360000"/>
          </a:xfrm>
          <a:prstGeom prst="rect">
            <a:avLst/>
          </a:prstGeom>
        </p:spPr>
        <p:txBody>
          <a:bodyPr/>
          <a:lstStyle/>
          <a:p>
            <a:pPr algn="r"/>
            <a:fld id="{74A03300-A62F-4DF5-966E-3CB9D38AC02B}" type="datetime1">
              <a:rPr lang="fr-FR" cap="all" smtClean="0"/>
              <a:t>18/01/2024</a:t>
            </a:fld>
            <a:endParaRPr lang="fr-FR" cap="all" dirty="0"/>
          </a:p>
        </p:txBody>
      </p:sp>
      <p:sp>
        <p:nvSpPr>
          <p:cNvPr id="3" name="Espace réservé du numéro de diapositive 7">
            <a:extLst>
              <a:ext uri="{FF2B5EF4-FFF2-40B4-BE49-F238E27FC236}">
                <a16:creationId xmlns:a16="http://schemas.microsoft.com/office/drawing/2014/main" id="{2354CB20-7A21-D185-F6CE-62A1EFA4E0F9}"/>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4" name="Titre 1">
            <a:extLst>
              <a:ext uri="{FF2B5EF4-FFF2-40B4-BE49-F238E27FC236}">
                <a16:creationId xmlns:a16="http://schemas.microsoft.com/office/drawing/2014/main" id="{77A21E3B-B8D7-F7DC-C195-ABB7173A265E}"/>
              </a:ext>
            </a:extLst>
          </p:cNvPr>
          <p:cNvSpPr>
            <a:spLocks noGrp="1"/>
          </p:cNvSpPr>
          <p:nvPr>
            <p:ph type="title" hasCustomPrompt="1"/>
          </p:nvPr>
        </p:nvSpPr>
        <p:spPr bwMode="gray">
          <a:xfrm>
            <a:off x="467543" y="900000"/>
            <a:ext cx="8208913" cy="720000"/>
          </a:xfrm>
        </p:spPr>
        <p:txBody>
          <a:bodyPr/>
          <a:lstStyle>
            <a:lvl1pPr>
              <a:defRPr>
                <a:solidFill>
                  <a:schemeClr val="tx1"/>
                </a:solidFill>
              </a:defRPr>
            </a:lvl1pPr>
          </a:lstStyle>
          <a:p>
            <a:r>
              <a:rPr lang="fr-FR" dirty="0"/>
              <a:t>Titre</a:t>
            </a:r>
          </a:p>
        </p:txBody>
      </p:sp>
      <p:sp>
        <p:nvSpPr>
          <p:cNvPr id="5" name="Espace réservé du texte 11">
            <a:extLst>
              <a:ext uri="{FF2B5EF4-FFF2-40B4-BE49-F238E27FC236}">
                <a16:creationId xmlns:a16="http://schemas.microsoft.com/office/drawing/2014/main" id="{4D88517F-0652-24B7-CECE-FA7727AFB41F}"/>
              </a:ext>
            </a:extLst>
          </p:cNvPr>
          <p:cNvSpPr>
            <a:spLocks noGrp="1"/>
          </p:cNvSpPr>
          <p:nvPr>
            <p:ph type="body" sz="quarter" idx="14" hasCustomPrompt="1"/>
          </p:nvPr>
        </p:nvSpPr>
        <p:spPr bwMode="gray">
          <a:xfrm>
            <a:off x="467543"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6" name="Espace réservé du texte 11">
            <a:extLst>
              <a:ext uri="{FF2B5EF4-FFF2-40B4-BE49-F238E27FC236}">
                <a16:creationId xmlns:a16="http://schemas.microsoft.com/office/drawing/2014/main" id="{088B7A66-D08B-A398-E00A-DCBEE9483299}"/>
              </a:ext>
            </a:extLst>
          </p:cNvPr>
          <p:cNvSpPr>
            <a:spLocks noGrp="1"/>
          </p:cNvSpPr>
          <p:nvPr>
            <p:ph type="body" sz="quarter" idx="15" hasCustomPrompt="1"/>
          </p:nvPr>
        </p:nvSpPr>
        <p:spPr bwMode="gray">
          <a:xfrm>
            <a:off x="3312000"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7" name="Espace réservé du texte 11">
            <a:extLst>
              <a:ext uri="{FF2B5EF4-FFF2-40B4-BE49-F238E27FC236}">
                <a16:creationId xmlns:a16="http://schemas.microsoft.com/office/drawing/2014/main" id="{B49F00CA-DD42-B9AD-65A7-C2E0B613E49F}"/>
              </a:ext>
            </a:extLst>
          </p:cNvPr>
          <p:cNvSpPr>
            <a:spLocks noGrp="1"/>
          </p:cNvSpPr>
          <p:nvPr>
            <p:ph type="body" sz="quarter" idx="16" hasCustomPrompt="1"/>
          </p:nvPr>
        </p:nvSpPr>
        <p:spPr bwMode="gray">
          <a:xfrm>
            <a:off x="6156456"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8" name="Espace réservé du texte 9">
            <a:extLst>
              <a:ext uri="{FF2B5EF4-FFF2-40B4-BE49-F238E27FC236}">
                <a16:creationId xmlns:a16="http://schemas.microsoft.com/office/drawing/2014/main" id="{BE58713C-7CC1-D768-942B-0C6A202C4A9A}"/>
              </a:ext>
            </a:extLst>
          </p:cNvPr>
          <p:cNvSpPr>
            <a:spLocks noGrp="1"/>
          </p:cNvSpPr>
          <p:nvPr>
            <p:ph type="body" sz="quarter" idx="13" hasCustomPrompt="1"/>
          </p:nvPr>
        </p:nvSpPr>
        <p:spPr bwMode="gray">
          <a:xfrm>
            <a:off x="3312000" y="180000"/>
            <a:ext cx="5364456" cy="360000"/>
          </a:xfrm>
        </p:spPr>
        <p:txBody>
          <a:bodyPr/>
          <a:lstStyle>
            <a:lvl1pPr marL="108000" indent="-108000" algn="r">
              <a:spcAft>
                <a:spcPts val="0"/>
              </a:spcAft>
              <a:buFont typeface="+mj-lt"/>
              <a:buAutoNum type="arabicPeriod"/>
              <a:defRPr sz="750" b="1">
                <a:solidFill>
                  <a:schemeClr val="tx1"/>
                </a:solidFill>
              </a:defRPr>
            </a:lvl1pPr>
            <a:lvl2pPr marL="108000" indent="-108000" algn="r">
              <a:spcBef>
                <a:spcPts val="0"/>
              </a:spcBef>
              <a:spcAft>
                <a:spcPts val="0"/>
              </a:spcAft>
              <a:buFont typeface="+mj-lt"/>
              <a:buAutoNum type="alphaLcPeriod"/>
              <a:defRPr sz="750">
                <a:solidFill>
                  <a:schemeClr val="tx1"/>
                </a:solidFill>
              </a:defRPr>
            </a:lvl2pPr>
          </a:lstStyle>
          <a:p>
            <a:pPr lvl="0"/>
            <a:r>
              <a:rPr lang="fr-FR" dirty="0"/>
              <a:t>Titre</a:t>
            </a:r>
          </a:p>
          <a:p>
            <a:pPr lvl="1"/>
            <a:r>
              <a:rPr lang="fr-FR" dirty="0"/>
              <a:t>Sous-titre</a:t>
            </a:r>
          </a:p>
        </p:txBody>
      </p:sp>
    </p:spTree>
    <p:extLst>
      <p:ext uri="{BB962C8B-B14F-4D97-AF65-F5344CB8AC3E}">
        <p14:creationId xmlns:p14="http://schemas.microsoft.com/office/powerpoint/2010/main" val="39479705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2_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CD35FC20-8278-49B4-BAA7-5618786AC5BB}" type="datetime1">
              <a:rPr lang="fr-FR" smtClean="0"/>
              <a:t>18/01/2024</a:t>
            </a:fld>
            <a:endParaRPr lang="fr-FR" dirty="0"/>
          </a:p>
        </p:txBody>
      </p:sp>
      <p:sp>
        <p:nvSpPr>
          <p:cNvPr id="5" name="Espace réservé du pied de page 4"/>
          <p:cNvSpPr>
            <a:spLocks noGrp="1"/>
          </p:cNvSpPr>
          <p:nvPr>
            <p:ph type="ftr" sz="quarter" idx="11"/>
          </p:nvPr>
        </p:nvSpPr>
        <p:spPr bwMode="gray">
          <a:xfrm>
            <a:off x="720000" y="3919897"/>
            <a:ext cx="3240000" cy="900000"/>
          </a:xfrm>
          <a:prstGeom prst="rect">
            <a:avLst/>
          </a:prstGeom>
        </p:spPr>
        <p:txBody>
          <a:bodyPr anchor="b" anchorCtr="0"/>
          <a:lstStyle>
            <a:lvl1pPr>
              <a:defRPr sz="1150"/>
            </a:lvl1pPr>
          </a:lstStyle>
          <a:p>
            <a:r>
              <a:rPr lang="fr-FR" dirty="0"/>
              <a:t>Intitulé de la direction/service interministérielle</a:t>
            </a:r>
          </a:p>
        </p:txBody>
      </p:sp>
      <p:sp>
        <p:nvSpPr>
          <p:cNvPr id="6" name="Espace réservé du numéro de diapositive 5"/>
          <p:cNvSpPr>
            <a:spLocks noGrp="1"/>
          </p:cNvSpPr>
          <p:nvPr>
            <p:ph type="sldNum" sz="quarter" idx="12"/>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4189139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re et contenu">
    <p:spTree>
      <p:nvGrpSpPr>
        <p:cNvPr id="1" name=""/>
        <p:cNvGrpSpPr/>
        <p:nvPr/>
      </p:nvGrpSpPr>
      <p:grpSpPr>
        <a:xfrm>
          <a:off x="0" y="0"/>
          <a:ext cx="0" cy="0"/>
          <a:chOff x="0" y="0"/>
          <a:chExt cx="0" cy="0"/>
        </a:xfrm>
      </p:grpSpPr>
      <p:sp>
        <p:nvSpPr>
          <p:cNvPr id="8" name="Espace réservé de la date 1">
            <a:extLst>
              <a:ext uri="{FF2B5EF4-FFF2-40B4-BE49-F238E27FC236}">
                <a16:creationId xmlns:a16="http://schemas.microsoft.com/office/drawing/2014/main" id="{48DF368D-0C4B-2743-8FE5-01F96D2C1253}"/>
              </a:ext>
            </a:extLst>
          </p:cNvPr>
          <p:cNvSpPr>
            <a:spLocks noGrp="1"/>
          </p:cNvSpPr>
          <p:nvPr>
            <p:ph type="dt" sz="half" idx="10"/>
          </p:nvPr>
        </p:nvSpPr>
        <p:spPr bwMode="gray">
          <a:xfrm>
            <a:off x="6426336" y="4783500"/>
            <a:ext cx="1170000" cy="360000"/>
          </a:xfrm>
          <a:prstGeom prst="rect">
            <a:avLst/>
          </a:prstGeom>
        </p:spPr>
        <p:txBody>
          <a:bodyPr/>
          <a:lstStyle/>
          <a:p>
            <a:pPr algn="r"/>
            <a:fld id="{6F42726C-76A3-45BB-9E3B-0F2EB6320166}" type="datetime1">
              <a:rPr lang="fr-FR" cap="all" smtClean="0"/>
              <a:t>18/01/2024</a:t>
            </a:fld>
            <a:endParaRPr lang="fr-FR" cap="all" dirty="0"/>
          </a:p>
        </p:txBody>
      </p:sp>
      <p:sp>
        <p:nvSpPr>
          <p:cNvPr id="2" name="Espace réservé du numéro de diapositive 7">
            <a:extLst>
              <a:ext uri="{FF2B5EF4-FFF2-40B4-BE49-F238E27FC236}">
                <a16:creationId xmlns:a16="http://schemas.microsoft.com/office/drawing/2014/main" id="{5627B9E6-EB77-0A01-D53D-30EDB7418B79}"/>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3" name="Titre 3">
            <a:extLst>
              <a:ext uri="{FF2B5EF4-FFF2-40B4-BE49-F238E27FC236}">
                <a16:creationId xmlns:a16="http://schemas.microsoft.com/office/drawing/2014/main" id="{47857BB5-8B72-4B4D-18CA-F32ACE431C80}"/>
              </a:ext>
            </a:extLst>
          </p:cNvPr>
          <p:cNvSpPr>
            <a:spLocks noGrp="1"/>
          </p:cNvSpPr>
          <p:nvPr>
            <p:ph type="title" hasCustomPrompt="1"/>
          </p:nvPr>
        </p:nvSpPr>
        <p:spPr bwMode="gray">
          <a:xfrm>
            <a:off x="467543" y="900000"/>
            <a:ext cx="8208913" cy="720000"/>
          </a:xfrm>
        </p:spPr>
        <p:txBody>
          <a:bodyPr/>
          <a:lstStyle>
            <a:lvl1pPr>
              <a:defRPr>
                <a:solidFill>
                  <a:schemeClr val="tx1"/>
                </a:solidFill>
              </a:defRPr>
            </a:lvl1pPr>
          </a:lstStyle>
          <a:p>
            <a:r>
              <a:rPr lang="fr-FR" noProof="0" dirty="0"/>
              <a:t>Titre</a:t>
            </a:r>
            <a:endParaRPr lang="fr-FR" dirty="0"/>
          </a:p>
        </p:txBody>
      </p:sp>
      <p:sp>
        <p:nvSpPr>
          <p:cNvPr id="5" name="Espace réservé du contenu 8">
            <a:extLst>
              <a:ext uri="{FF2B5EF4-FFF2-40B4-BE49-F238E27FC236}">
                <a16:creationId xmlns:a16="http://schemas.microsoft.com/office/drawing/2014/main" id="{D6AC0A31-242B-827C-B5BA-CF77E9ED29D7}"/>
              </a:ext>
            </a:extLst>
          </p:cNvPr>
          <p:cNvSpPr>
            <a:spLocks noGrp="1"/>
          </p:cNvSpPr>
          <p:nvPr>
            <p:ph sz="quarter" idx="14" hasCustomPrompt="1"/>
          </p:nvPr>
        </p:nvSpPr>
        <p:spPr bwMode="gray">
          <a:xfrm>
            <a:off x="467543" y="1836000"/>
            <a:ext cx="8208914" cy="2574000"/>
          </a:xfrm>
        </p:spPr>
        <p:txBody>
          <a:bodyPr/>
          <a:lstStyle>
            <a:lvl1pPr>
              <a:defRPr>
                <a:solidFill>
                  <a:schemeClr val="tx1"/>
                </a:solidFill>
              </a:defRPr>
            </a:lvl1pPr>
            <a:lvl2pPr>
              <a:defRPr/>
            </a:lvl2pPr>
            <a:lvl3pPr>
              <a:defRPr/>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6" name="Espace réservé du texte 9">
            <a:extLst>
              <a:ext uri="{FF2B5EF4-FFF2-40B4-BE49-F238E27FC236}">
                <a16:creationId xmlns:a16="http://schemas.microsoft.com/office/drawing/2014/main" id="{E969AD70-87AF-3A72-8CE0-A63CF1D6C0BD}"/>
              </a:ext>
            </a:extLst>
          </p:cNvPr>
          <p:cNvSpPr>
            <a:spLocks noGrp="1"/>
          </p:cNvSpPr>
          <p:nvPr>
            <p:ph type="body" sz="quarter" idx="13" hasCustomPrompt="1"/>
          </p:nvPr>
        </p:nvSpPr>
        <p:spPr bwMode="gray">
          <a:xfrm>
            <a:off x="3312000" y="180000"/>
            <a:ext cx="5364456" cy="360000"/>
          </a:xfrm>
        </p:spPr>
        <p:txBody>
          <a:bodyPr/>
          <a:lstStyle>
            <a:lvl1pPr marL="108000" indent="-108000" algn="r">
              <a:spcAft>
                <a:spcPts val="0"/>
              </a:spcAft>
              <a:buFont typeface="+mj-lt"/>
              <a:buAutoNum type="arabicPeriod"/>
              <a:defRPr sz="750" b="1">
                <a:solidFill>
                  <a:schemeClr val="tx1"/>
                </a:solidFill>
              </a:defRPr>
            </a:lvl1pPr>
            <a:lvl2pPr marL="108000" indent="-108000" algn="r">
              <a:spcBef>
                <a:spcPts val="0"/>
              </a:spcBef>
              <a:spcAft>
                <a:spcPts val="0"/>
              </a:spcAft>
              <a:buFont typeface="+mj-lt"/>
              <a:buAutoNum type="alphaLcPeriod"/>
              <a:defRPr sz="750">
                <a:solidFill>
                  <a:schemeClr val="tx1"/>
                </a:solidFill>
              </a:defRPr>
            </a:lvl2pPr>
          </a:lstStyle>
          <a:p>
            <a:pPr lvl="0"/>
            <a:r>
              <a:rPr lang="fr-FR" dirty="0"/>
              <a:t>Titre</a:t>
            </a:r>
          </a:p>
          <a:p>
            <a:pPr lvl="1"/>
            <a:r>
              <a:rPr lang="fr-FR" dirty="0"/>
              <a:t>Sous-titre</a:t>
            </a:r>
          </a:p>
        </p:txBody>
      </p:sp>
    </p:spTree>
    <p:extLst>
      <p:ext uri="{BB962C8B-B14F-4D97-AF65-F5344CB8AC3E}">
        <p14:creationId xmlns:p14="http://schemas.microsoft.com/office/powerpoint/2010/main" val="7970209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467544" y="915566"/>
            <a:ext cx="8208912" cy="3672408"/>
          </a:xfrm>
          <a:solidFill>
            <a:schemeClr val="bg1">
              <a:lumMod val="85000"/>
            </a:schemeClr>
          </a:solidFill>
        </p:spPr>
        <p:txBody>
          <a:bodyPr tIns="1080000" anchor="ctr" anchorCtr="0"/>
          <a:lstStyle>
            <a:lvl1pPr algn="ctr">
              <a:defRPr cap="all" baseline="0"/>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2" name="Titre 1"/>
          <p:cNvSpPr>
            <a:spLocks noGrp="1"/>
          </p:cNvSpPr>
          <p:nvPr>
            <p:ph type="title" hasCustomPrompt="1"/>
          </p:nvPr>
        </p:nvSpPr>
        <p:spPr bwMode="gray">
          <a:xfrm>
            <a:off x="827585" y="915566"/>
            <a:ext cx="7560840" cy="3672408"/>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lIns="0" bIns="360000" anchor="ctr" anchorCtr="0"/>
          <a:lstStyle>
            <a:lvl1pPr marL="396000" indent="-396000">
              <a:buFont typeface="+mj-lt"/>
              <a:buAutoNum type="arabicPeriod"/>
              <a:defRPr sz="3250">
                <a:solidFill>
                  <a:schemeClr val="tx1"/>
                </a:solidFill>
              </a:defRPr>
            </a:lvl1pPr>
          </a:lstStyle>
          <a:p>
            <a:r>
              <a:rPr lang="fr-FR" dirty="0"/>
              <a:t>Titre</a:t>
            </a:r>
          </a:p>
        </p:txBody>
      </p:sp>
      <p:sp>
        <p:nvSpPr>
          <p:cNvPr id="7" name="Espace réservé de la date 1">
            <a:extLst>
              <a:ext uri="{FF2B5EF4-FFF2-40B4-BE49-F238E27FC236}">
                <a16:creationId xmlns:a16="http://schemas.microsoft.com/office/drawing/2014/main" id="{9748505C-3D2A-D74D-9CDB-23720A2BFF18}"/>
              </a:ext>
            </a:extLst>
          </p:cNvPr>
          <p:cNvSpPr>
            <a:spLocks noGrp="1"/>
          </p:cNvSpPr>
          <p:nvPr>
            <p:ph type="dt" sz="half" idx="10"/>
          </p:nvPr>
        </p:nvSpPr>
        <p:spPr bwMode="gray">
          <a:xfrm>
            <a:off x="6419323" y="4783500"/>
            <a:ext cx="1170000" cy="360000"/>
          </a:xfrm>
          <a:prstGeom prst="rect">
            <a:avLst/>
          </a:prstGeom>
        </p:spPr>
        <p:txBody>
          <a:bodyPr/>
          <a:lstStyle/>
          <a:p>
            <a:pPr algn="r"/>
            <a:fld id="{80708A47-EF35-45C3-8BF0-5C29E8226EDF}" type="datetime1">
              <a:rPr lang="fr-FR" cap="all" smtClean="0"/>
              <a:t>18/01/2024</a:t>
            </a:fld>
            <a:endParaRPr lang="fr-FR" cap="all" dirty="0"/>
          </a:p>
        </p:txBody>
      </p:sp>
      <p:sp>
        <p:nvSpPr>
          <p:cNvPr id="3" name="Espace réservé du numéro de diapositive 7">
            <a:extLst>
              <a:ext uri="{FF2B5EF4-FFF2-40B4-BE49-F238E27FC236}">
                <a16:creationId xmlns:a16="http://schemas.microsoft.com/office/drawing/2014/main" id="{71C90EFA-E0FE-E045-609C-5D8B6B7B8415}"/>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30943477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re et textes 3 colonnes">
    <p:spTree>
      <p:nvGrpSpPr>
        <p:cNvPr id="1" name=""/>
        <p:cNvGrpSpPr/>
        <p:nvPr/>
      </p:nvGrpSpPr>
      <p:grpSpPr>
        <a:xfrm>
          <a:off x="0" y="0"/>
          <a:ext cx="0" cy="0"/>
          <a:chOff x="0" y="0"/>
          <a:chExt cx="0" cy="0"/>
        </a:xfrm>
      </p:grpSpPr>
      <p:sp>
        <p:nvSpPr>
          <p:cNvPr id="11" name="Espace réservé de la date 1">
            <a:extLst>
              <a:ext uri="{FF2B5EF4-FFF2-40B4-BE49-F238E27FC236}">
                <a16:creationId xmlns:a16="http://schemas.microsoft.com/office/drawing/2014/main" id="{9F5F8F36-9414-6946-BDAE-0A76E569CDF2}"/>
              </a:ext>
            </a:extLst>
          </p:cNvPr>
          <p:cNvSpPr>
            <a:spLocks noGrp="1"/>
          </p:cNvSpPr>
          <p:nvPr>
            <p:ph type="dt" sz="half" idx="10"/>
          </p:nvPr>
        </p:nvSpPr>
        <p:spPr bwMode="gray">
          <a:xfrm>
            <a:off x="6426336" y="4783500"/>
            <a:ext cx="1170000" cy="360000"/>
          </a:xfrm>
          <a:prstGeom prst="rect">
            <a:avLst/>
          </a:prstGeom>
        </p:spPr>
        <p:txBody>
          <a:bodyPr/>
          <a:lstStyle/>
          <a:p>
            <a:pPr algn="r"/>
            <a:fld id="{74A03300-A62F-4DF5-966E-3CB9D38AC02B}" type="datetime1">
              <a:rPr lang="fr-FR" cap="all" smtClean="0"/>
              <a:t>18/01/2024</a:t>
            </a:fld>
            <a:endParaRPr lang="fr-FR" cap="all" dirty="0"/>
          </a:p>
        </p:txBody>
      </p:sp>
      <p:sp>
        <p:nvSpPr>
          <p:cNvPr id="3" name="Espace réservé du numéro de diapositive 7">
            <a:extLst>
              <a:ext uri="{FF2B5EF4-FFF2-40B4-BE49-F238E27FC236}">
                <a16:creationId xmlns:a16="http://schemas.microsoft.com/office/drawing/2014/main" id="{7FFCCFED-02DC-08EC-199E-29F138E6FD3E}"/>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4" name="Titre 1">
            <a:extLst>
              <a:ext uri="{FF2B5EF4-FFF2-40B4-BE49-F238E27FC236}">
                <a16:creationId xmlns:a16="http://schemas.microsoft.com/office/drawing/2014/main" id="{902FD0BE-20C2-98A4-80BF-26E2E4CE4A32}"/>
              </a:ext>
            </a:extLst>
          </p:cNvPr>
          <p:cNvSpPr>
            <a:spLocks noGrp="1"/>
          </p:cNvSpPr>
          <p:nvPr>
            <p:ph type="title" hasCustomPrompt="1"/>
          </p:nvPr>
        </p:nvSpPr>
        <p:spPr bwMode="gray">
          <a:xfrm>
            <a:off x="467543" y="900000"/>
            <a:ext cx="8208913" cy="720000"/>
          </a:xfrm>
        </p:spPr>
        <p:txBody>
          <a:bodyPr/>
          <a:lstStyle>
            <a:lvl1pPr>
              <a:defRPr>
                <a:solidFill>
                  <a:schemeClr val="tx1"/>
                </a:solidFill>
              </a:defRPr>
            </a:lvl1pPr>
          </a:lstStyle>
          <a:p>
            <a:r>
              <a:rPr lang="fr-FR" dirty="0"/>
              <a:t>Titre</a:t>
            </a:r>
          </a:p>
        </p:txBody>
      </p:sp>
      <p:sp>
        <p:nvSpPr>
          <p:cNvPr id="5" name="Espace réservé du texte 11">
            <a:extLst>
              <a:ext uri="{FF2B5EF4-FFF2-40B4-BE49-F238E27FC236}">
                <a16:creationId xmlns:a16="http://schemas.microsoft.com/office/drawing/2014/main" id="{D78EB4C2-0797-C1C8-2713-C16D8D7195FF}"/>
              </a:ext>
            </a:extLst>
          </p:cNvPr>
          <p:cNvSpPr>
            <a:spLocks noGrp="1"/>
          </p:cNvSpPr>
          <p:nvPr>
            <p:ph type="body" sz="quarter" idx="14" hasCustomPrompt="1"/>
          </p:nvPr>
        </p:nvSpPr>
        <p:spPr bwMode="gray">
          <a:xfrm>
            <a:off x="467543"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6" name="Espace réservé du texte 11">
            <a:extLst>
              <a:ext uri="{FF2B5EF4-FFF2-40B4-BE49-F238E27FC236}">
                <a16:creationId xmlns:a16="http://schemas.microsoft.com/office/drawing/2014/main" id="{1EAF8653-EBBB-E723-93E8-4EAEA88D6E8A}"/>
              </a:ext>
            </a:extLst>
          </p:cNvPr>
          <p:cNvSpPr>
            <a:spLocks noGrp="1"/>
          </p:cNvSpPr>
          <p:nvPr>
            <p:ph type="body" sz="quarter" idx="15" hasCustomPrompt="1"/>
          </p:nvPr>
        </p:nvSpPr>
        <p:spPr bwMode="gray">
          <a:xfrm>
            <a:off x="3312000"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7" name="Espace réservé du texte 11">
            <a:extLst>
              <a:ext uri="{FF2B5EF4-FFF2-40B4-BE49-F238E27FC236}">
                <a16:creationId xmlns:a16="http://schemas.microsoft.com/office/drawing/2014/main" id="{767BF9AD-A3E5-B2AC-B1C5-8DC87EC46ECD}"/>
              </a:ext>
            </a:extLst>
          </p:cNvPr>
          <p:cNvSpPr>
            <a:spLocks noGrp="1"/>
          </p:cNvSpPr>
          <p:nvPr>
            <p:ph type="body" sz="quarter" idx="16" hasCustomPrompt="1"/>
          </p:nvPr>
        </p:nvSpPr>
        <p:spPr bwMode="gray">
          <a:xfrm>
            <a:off x="6156456"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8" name="Espace réservé du texte 9">
            <a:extLst>
              <a:ext uri="{FF2B5EF4-FFF2-40B4-BE49-F238E27FC236}">
                <a16:creationId xmlns:a16="http://schemas.microsoft.com/office/drawing/2014/main" id="{D3FD874F-D58B-C7F8-80C5-06579D5E867C}"/>
              </a:ext>
            </a:extLst>
          </p:cNvPr>
          <p:cNvSpPr>
            <a:spLocks noGrp="1"/>
          </p:cNvSpPr>
          <p:nvPr>
            <p:ph type="body" sz="quarter" idx="13" hasCustomPrompt="1"/>
          </p:nvPr>
        </p:nvSpPr>
        <p:spPr bwMode="gray">
          <a:xfrm>
            <a:off x="3312000" y="180000"/>
            <a:ext cx="5364456" cy="360000"/>
          </a:xfrm>
        </p:spPr>
        <p:txBody>
          <a:bodyPr/>
          <a:lstStyle>
            <a:lvl1pPr marL="108000" indent="-108000" algn="r">
              <a:spcAft>
                <a:spcPts val="0"/>
              </a:spcAft>
              <a:buFont typeface="+mj-lt"/>
              <a:buAutoNum type="arabicPeriod"/>
              <a:defRPr sz="750" b="1">
                <a:solidFill>
                  <a:schemeClr val="tx1"/>
                </a:solidFill>
              </a:defRPr>
            </a:lvl1pPr>
            <a:lvl2pPr marL="108000" indent="-108000" algn="r">
              <a:spcBef>
                <a:spcPts val="0"/>
              </a:spcBef>
              <a:spcAft>
                <a:spcPts val="0"/>
              </a:spcAft>
              <a:buFont typeface="+mj-lt"/>
              <a:buAutoNum type="alphaLcPeriod"/>
              <a:defRPr sz="750">
                <a:solidFill>
                  <a:schemeClr val="tx1"/>
                </a:solidFill>
              </a:defRPr>
            </a:lvl2pPr>
          </a:lstStyle>
          <a:p>
            <a:pPr lvl="0"/>
            <a:r>
              <a:rPr lang="fr-FR" dirty="0"/>
              <a:t>Titre</a:t>
            </a:r>
          </a:p>
          <a:p>
            <a:pPr lvl="1"/>
            <a:r>
              <a:rPr lang="fr-FR" dirty="0"/>
              <a:t>Sous-titre</a:t>
            </a:r>
          </a:p>
        </p:txBody>
      </p:sp>
    </p:spTree>
    <p:extLst>
      <p:ext uri="{BB962C8B-B14F-4D97-AF65-F5344CB8AC3E}">
        <p14:creationId xmlns:p14="http://schemas.microsoft.com/office/powerpoint/2010/main" val="29598361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3_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CD35FC20-8278-49B4-BAA7-5618786AC5BB}" type="datetime1">
              <a:rPr lang="fr-FR" smtClean="0"/>
              <a:t>18/01/2024</a:t>
            </a:fld>
            <a:endParaRPr lang="fr-FR" dirty="0"/>
          </a:p>
        </p:txBody>
      </p:sp>
      <p:sp>
        <p:nvSpPr>
          <p:cNvPr id="5" name="Espace réservé du pied de page 4"/>
          <p:cNvSpPr>
            <a:spLocks noGrp="1"/>
          </p:cNvSpPr>
          <p:nvPr>
            <p:ph type="ftr" sz="quarter" idx="11"/>
          </p:nvPr>
        </p:nvSpPr>
        <p:spPr bwMode="gray">
          <a:xfrm>
            <a:off x="720000" y="3919897"/>
            <a:ext cx="3240000" cy="900000"/>
          </a:xfrm>
          <a:prstGeom prst="rect">
            <a:avLst/>
          </a:prstGeom>
        </p:spPr>
        <p:txBody>
          <a:bodyPr anchor="b" anchorCtr="0"/>
          <a:lstStyle>
            <a:lvl1pPr>
              <a:defRPr sz="1150"/>
            </a:lvl1pPr>
          </a:lstStyle>
          <a:p>
            <a:r>
              <a:rPr lang="fr-FR" dirty="0"/>
              <a:t>Intitulé de la direction/service interministérielle</a:t>
            </a:r>
          </a:p>
        </p:txBody>
      </p:sp>
      <p:sp>
        <p:nvSpPr>
          <p:cNvPr id="6" name="Espace réservé du numéro de diapositive 5"/>
          <p:cNvSpPr>
            <a:spLocks noGrp="1"/>
          </p:cNvSpPr>
          <p:nvPr>
            <p:ph type="sldNum" sz="quarter" idx="12"/>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7092043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itre et contenu">
    <p:spTree>
      <p:nvGrpSpPr>
        <p:cNvPr id="1" name=""/>
        <p:cNvGrpSpPr/>
        <p:nvPr/>
      </p:nvGrpSpPr>
      <p:grpSpPr>
        <a:xfrm>
          <a:off x="0" y="0"/>
          <a:ext cx="0" cy="0"/>
          <a:chOff x="0" y="0"/>
          <a:chExt cx="0" cy="0"/>
        </a:xfrm>
      </p:grpSpPr>
      <p:sp>
        <p:nvSpPr>
          <p:cNvPr id="8" name="Espace réservé de la date 1">
            <a:extLst>
              <a:ext uri="{FF2B5EF4-FFF2-40B4-BE49-F238E27FC236}">
                <a16:creationId xmlns:a16="http://schemas.microsoft.com/office/drawing/2014/main" id="{48DF368D-0C4B-2743-8FE5-01F96D2C1253}"/>
              </a:ext>
            </a:extLst>
          </p:cNvPr>
          <p:cNvSpPr>
            <a:spLocks noGrp="1"/>
          </p:cNvSpPr>
          <p:nvPr>
            <p:ph type="dt" sz="half" idx="10"/>
          </p:nvPr>
        </p:nvSpPr>
        <p:spPr bwMode="gray">
          <a:xfrm>
            <a:off x="6426336" y="4783500"/>
            <a:ext cx="1170000" cy="360000"/>
          </a:xfrm>
          <a:prstGeom prst="rect">
            <a:avLst/>
          </a:prstGeom>
        </p:spPr>
        <p:txBody>
          <a:bodyPr/>
          <a:lstStyle/>
          <a:p>
            <a:pPr algn="r"/>
            <a:fld id="{6F42726C-76A3-45BB-9E3B-0F2EB6320166}" type="datetime1">
              <a:rPr lang="fr-FR" cap="all" smtClean="0"/>
              <a:t>18/01/2024</a:t>
            </a:fld>
            <a:endParaRPr lang="fr-FR" cap="all" dirty="0"/>
          </a:p>
        </p:txBody>
      </p:sp>
      <p:sp>
        <p:nvSpPr>
          <p:cNvPr id="2" name="Espace réservé du numéro de diapositive 7">
            <a:extLst>
              <a:ext uri="{FF2B5EF4-FFF2-40B4-BE49-F238E27FC236}">
                <a16:creationId xmlns:a16="http://schemas.microsoft.com/office/drawing/2014/main" id="{3FEBFD50-4011-BD8E-6F33-91EE334F822A}"/>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3" name="Titre 3">
            <a:extLst>
              <a:ext uri="{FF2B5EF4-FFF2-40B4-BE49-F238E27FC236}">
                <a16:creationId xmlns:a16="http://schemas.microsoft.com/office/drawing/2014/main" id="{053E4752-B7BE-C251-601F-E85D791F72E5}"/>
              </a:ext>
            </a:extLst>
          </p:cNvPr>
          <p:cNvSpPr>
            <a:spLocks noGrp="1"/>
          </p:cNvSpPr>
          <p:nvPr>
            <p:ph type="title" hasCustomPrompt="1"/>
          </p:nvPr>
        </p:nvSpPr>
        <p:spPr bwMode="gray">
          <a:xfrm>
            <a:off x="467543" y="900000"/>
            <a:ext cx="8208913" cy="720000"/>
          </a:xfrm>
        </p:spPr>
        <p:txBody>
          <a:bodyPr/>
          <a:lstStyle>
            <a:lvl1pPr>
              <a:defRPr>
                <a:solidFill>
                  <a:schemeClr val="tx1"/>
                </a:solidFill>
              </a:defRPr>
            </a:lvl1pPr>
          </a:lstStyle>
          <a:p>
            <a:r>
              <a:rPr lang="fr-FR" noProof="0" dirty="0"/>
              <a:t>Titre</a:t>
            </a:r>
            <a:endParaRPr lang="fr-FR" dirty="0"/>
          </a:p>
        </p:txBody>
      </p:sp>
      <p:sp>
        <p:nvSpPr>
          <p:cNvPr id="5" name="Espace réservé du contenu 8">
            <a:extLst>
              <a:ext uri="{FF2B5EF4-FFF2-40B4-BE49-F238E27FC236}">
                <a16:creationId xmlns:a16="http://schemas.microsoft.com/office/drawing/2014/main" id="{7A84DCE6-CC5A-62D3-7F72-C44C2473D024}"/>
              </a:ext>
            </a:extLst>
          </p:cNvPr>
          <p:cNvSpPr>
            <a:spLocks noGrp="1"/>
          </p:cNvSpPr>
          <p:nvPr>
            <p:ph sz="quarter" idx="14" hasCustomPrompt="1"/>
          </p:nvPr>
        </p:nvSpPr>
        <p:spPr bwMode="gray">
          <a:xfrm>
            <a:off x="467543" y="1836000"/>
            <a:ext cx="8208914" cy="2574000"/>
          </a:xfrm>
        </p:spPr>
        <p:txBody>
          <a:bodyPr/>
          <a:lstStyle>
            <a:lvl1pPr>
              <a:defRPr>
                <a:solidFill>
                  <a:schemeClr val="tx1"/>
                </a:solidFill>
              </a:defRPr>
            </a:lvl1pPr>
            <a:lvl2pPr>
              <a:defRPr/>
            </a:lvl2pPr>
            <a:lvl3pPr>
              <a:defRPr/>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6" name="Espace réservé du texte 9">
            <a:extLst>
              <a:ext uri="{FF2B5EF4-FFF2-40B4-BE49-F238E27FC236}">
                <a16:creationId xmlns:a16="http://schemas.microsoft.com/office/drawing/2014/main" id="{B5A000C1-691E-F104-1902-9EF057D87053}"/>
              </a:ext>
            </a:extLst>
          </p:cNvPr>
          <p:cNvSpPr>
            <a:spLocks noGrp="1"/>
          </p:cNvSpPr>
          <p:nvPr>
            <p:ph type="body" sz="quarter" idx="13" hasCustomPrompt="1"/>
          </p:nvPr>
        </p:nvSpPr>
        <p:spPr bwMode="gray">
          <a:xfrm>
            <a:off x="3312000" y="180000"/>
            <a:ext cx="5364456" cy="360000"/>
          </a:xfrm>
        </p:spPr>
        <p:txBody>
          <a:bodyPr/>
          <a:lstStyle>
            <a:lvl1pPr marL="108000" indent="-108000" algn="r">
              <a:spcAft>
                <a:spcPts val="0"/>
              </a:spcAft>
              <a:buFont typeface="+mj-lt"/>
              <a:buAutoNum type="arabicPeriod"/>
              <a:defRPr sz="750" b="1">
                <a:solidFill>
                  <a:schemeClr val="tx1"/>
                </a:solidFill>
              </a:defRPr>
            </a:lvl1pPr>
            <a:lvl2pPr marL="108000" indent="-108000" algn="r">
              <a:spcBef>
                <a:spcPts val="0"/>
              </a:spcBef>
              <a:spcAft>
                <a:spcPts val="0"/>
              </a:spcAft>
              <a:buFont typeface="+mj-lt"/>
              <a:buAutoNum type="alphaLcPeriod"/>
              <a:defRPr sz="750">
                <a:solidFill>
                  <a:schemeClr val="tx1"/>
                </a:solidFill>
              </a:defRPr>
            </a:lvl2pPr>
          </a:lstStyle>
          <a:p>
            <a:pPr lvl="0"/>
            <a:r>
              <a:rPr lang="fr-FR" dirty="0"/>
              <a:t>Titre</a:t>
            </a:r>
          </a:p>
          <a:p>
            <a:pPr lvl="1"/>
            <a:r>
              <a:rPr lang="fr-FR" dirty="0"/>
              <a:t>Sous-titre</a:t>
            </a:r>
          </a:p>
        </p:txBody>
      </p:sp>
    </p:spTree>
    <p:extLst>
      <p:ext uri="{BB962C8B-B14F-4D97-AF65-F5344CB8AC3E}">
        <p14:creationId xmlns:p14="http://schemas.microsoft.com/office/powerpoint/2010/main" val="29309886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Chapitre">
    <p:spTree>
      <p:nvGrpSpPr>
        <p:cNvPr id="1" name=""/>
        <p:cNvGrpSpPr/>
        <p:nvPr/>
      </p:nvGrpSpPr>
      <p:grpSpPr>
        <a:xfrm>
          <a:off x="0" y="0"/>
          <a:ext cx="0" cy="0"/>
          <a:chOff x="0" y="0"/>
          <a:chExt cx="0" cy="0"/>
        </a:xfrm>
      </p:grpSpPr>
      <p:sp>
        <p:nvSpPr>
          <p:cNvPr id="7" name="Espace réservé de la date 1">
            <a:extLst>
              <a:ext uri="{FF2B5EF4-FFF2-40B4-BE49-F238E27FC236}">
                <a16:creationId xmlns:a16="http://schemas.microsoft.com/office/drawing/2014/main" id="{9748505C-3D2A-D74D-9CDB-23720A2BFF18}"/>
              </a:ext>
            </a:extLst>
          </p:cNvPr>
          <p:cNvSpPr>
            <a:spLocks noGrp="1"/>
          </p:cNvSpPr>
          <p:nvPr>
            <p:ph type="dt" sz="half" idx="10"/>
          </p:nvPr>
        </p:nvSpPr>
        <p:spPr bwMode="gray">
          <a:xfrm>
            <a:off x="6419323" y="4783500"/>
            <a:ext cx="1170000" cy="360000"/>
          </a:xfrm>
          <a:prstGeom prst="rect">
            <a:avLst/>
          </a:prstGeom>
        </p:spPr>
        <p:txBody>
          <a:bodyPr/>
          <a:lstStyle/>
          <a:p>
            <a:pPr algn="r"/>
            <a:fld id="{80708A47-EF35-45C3-8BF0-5C29E8226EDF}" type="datetime1">
              <a:rPr lang="fr-FR" cap="all" smtClean="0"/>
              <a:t>18/01/2024</a:t>
            </a:fld>
            <a:endParaRPr lang="fr-FR" cap="all" dirty="0"/>
          </a:p>
        </p:txBody>
      </p:sp>
      <p:sp>
        <p:nvSpPr>
          <p:cNvPr id="3" name="Espace réservé du numéro de diapositive 7">
            <a:extLst>
              <a:ext uri="{FF2B5EF4-FFF2-40B4-BE49-F238E27FC236}">
                <a16:creationId xmlns:a16="http://schemas.microsoft.com/office/drawing/2014/main" id="{21EDD869-98C0-F59E-578F-8389EEA6B6DA}"/>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5" name="Espace réservé pour une image  7">
            <a:extLst>
              <a:ext uri="{FF2B5EF4-FFF2-40B4-BE49-F238E27FC236}">
                <a16:creationId xmlns:a16="http://schemas.microsoft.com/office/drawing/2014/main" id="{267D06C0-A8EA-E608-4A6F-B67EDDDD287E}"/>
              </a:ext>
            </a:extLst>
          </p:cNvPr>
          <p:cNvSpPr>
            <a:spLocks noGrp="1"/>
          </p:cNvSpPr>
          <p:nvPr>
            <p:ph type="pic" sz="quarter" idx="13" hasCustomPrompt="1"/>
          </p:nvPr>
        </p:nvSpPr>
        <p:spPr bwMode="gray">
          <a:xfrm>
            <a:off x="467544" y="915566"/>
            <a:ext cx="8208912" cy="3672408"/>
          </a:xfrm>
          <a:solidFill>
            <a:schemeClr val="bg1">
              <a:lumMod val="85000"/>
            </a:schemeClr>
          </a:solidFill>
        </p:spPr>
        <p:txBody>
          <a:bodyPr tIns="1080000" anchor="ctr" anchorCtr="0"/>
          <a:lstStyle>
            <a:lvl1pPr algn="ctr">
              <a:defRPr cap="all" baseline="0"/>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6" name="Titre 1">
            <a:extLst>
              <a:ext uri="{FF2B5EF4-FFF2-40B4-BE49-F238E27FC236}">
                <a16:creationId xmlns:a16="http://schemas.microsoft.com/office/drawing/2014/main" id="{F25B2DE6-0EBC-ACE2-BF9B-00ABA60A7E75}"/>
              </a:ext>
            </a:extLst>
          </p:cNvPr>
          <p:cNvSpPr>
            <a:spLocks noGrp="1"/>
          </p:cNvSpPr>
          <p:nvPr>
            <p:ph type="title" hasCustomPrompt="1"/>
          </p:nvPr>
        </p:nvSpPr>
        <p:spPr bwMode="gray">
          <a:xfrm>
            <a:off x="827585" y="915566"/>
            <a:ext cx="7560840" cy="3672408"/>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lIns="0" bIns="360000" anchor="ctr" anchorCtr="0"/>
          <a:lstStyle>
            <a:lvl1pPr marL="396000" indent="-396000">
              <a:buFont typeface="+mj-lt"/>
              <a:buAutoNum type="arabicPeriod"/>
              <a:defRPr sz="3250">
                <a:solidFill>
                  <a:schemeClr val="tx1"/>
                </a:solidFill>
              </a:defRPr>
            </a:lvl1pPr>
          </a:lstStyle>
          <a:p>
            <a:r>
              <a:rPr lang="fr-FR" dirty="0"/>
              <a:t>Titre</a:t>
            </a:r>
          </a:p>
        </p:txBody>
      </p:sp>
    </p:spTree>
    <p:extLst>
      <p:ext uri="{BB962C8B-B14F-4D97-AF65-F5344CB8AC3E}">
        <p14:creationId xmlns:p14="http://schemas.microsoft.com/office/powerpoint/2010/main" val="143988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Titre et textes 3 colonnes">
    <p:spTree>
      <p:nvGrpSpPr>
        <p:cNvPr id="1" name=""/>
        <p:cNvGrpSpPr/>
        <p:nvPr/>
      </p:nvGrpSpPr>
      <p:grpSpPr>
        <a:xfrm>
          <a:off x="0" y="0"/>
          <a:ext cx="0" cy="0"/>
          <a:chOff x="0" y="0"/>
          <a:chExt cx="0" cy="0"/>
        </a:xfrm>
      </p:grpSpPr>
      <p:sp>
        <p:nvSpPr>
          <p:cNvPr id="11" name="Espace réservé de la date 1">
            <a:extLst>
              <a:ext uri="{FF2B5EF4-FFF2-40B4-BE49-F238E27FC236}">
                <a16:creationId xmlns:a16="http://schemas.microsoft.com/office/drawing/2014/main" id="{9F5F8F36-9414-6946-BDAE-0A76E569CDF2}"/>
              </a:ext>
            </a:extLst>
          </p:cNvPr>
          <p:cNvSpPr>
            <a:spLocks noGrp="1"/>
          </p:cNvSpPr>
          <p:nvPr>
            <p:ph type="dt" sz="half" idx="10"/>
          </p:nvPr>
        </p:nvSpPr>
        <p:spPr bwMode="gray">
          <a:xfrm>
            <a:off x="6426336" y="4783500"/>
            <a:ext cx="1170000" cy="360000"/>
          </a:xfrm>
          <a:prstGeom prst="rect">
            <a:avLst/>
          </a:prstGeom>
        </p:spPr>
        <p:txBody>
          <a:bodyPr/>
          <a:lstStyle/>
          <a:p>
            <a:pPr algn="r"/>
            <a:fld id="{74A03300-A62F-4DF5-966E-3CB9D38AC02B}" type="datetime1">
              <a:rPr lang="fr-FR" cap="all" smtClean="0"/>
              <a:t>18/01/2024</a:t>
            </a:fld>
            <a:endParaRPr lang="fr-FR" cap="all" dirty="0"/>
          </a:p>
        </p:txBody>
      </p:sp>
      <p:sp>
        <p:nvSpPr>
          <p:cNvPr id="3" name="Espace réservé du numéro de diapositive 7">
            <a:extLst>
              <a:ext uri="{FF2B5EF4-FFF2-40B4-BE49-F238E27FC236}">
                <a16:creationId xmlns:a16="http://schemas.microsoft.com/office/drawing/2014/main" id="{C713303D-957D-C3FF-65F8-AC7AE214D0E7}"/>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4" name="Titre 1">
            <a:extLst>
              <a:ext uri="{FF2B5EF4-FFF2-40B4-BE49-F238E27FC236}">
                <a16:creationId xmlns:a16="http://schemas.microsoft.com/office/drawing/2014/main" id="{C6099BCD-2997-F0EE-6D31-BF84EA2CF9D6}"/>
              </a:ext>
            </a:extLst>
          </p:cNvPr>
          <p:cNvSpPr>
            <a:spLocks noGrp="1"/>
          </p:cNvSpPr>
          <p:nvPr>
            <p:ph type="title" hasCustomPrompt="1"/>
          </p:nvPr>
        </p:nvSpPr>
        <p:spPr bwMode="gray">
          <a:xfrm>
            <a:off x="467543" y="900000"/>
            <a:ext cx="8208913" cy="720000"/>
          </a:xfrm>
        </p:spPr>
        <p:txBody>
          <a:bodyPr/>
          <a:lstStyle>
            <a:lvl1pPr>
              <a:defRPr>
                <a:solidFill>
                  <a:schemeClr val="tx1"/>
                </a:solidFill>
              </a:defRPr>
            </a:lvl1pPr>
          </a:lstStyle>
          <a:p>
            <a:r>
              <a:rPr lang="fr-FR" dirty="0"/>
              <a:t>Titre</a:t>
            </a:r>
          </a:p>
        </p:txBody>
      </p:sp>
      <p:sp>
        <p:nvSpPr>
          <p:cNvPr id="5" name="Espace réservé du texte 11">
            <a:extLst>
              <a:ext uri="{FF2B5EF4-FFF2-40B4-BE49-F238E27FC236}">
                <a16:creationId xmlns:a16="http://schemas.microsoft.com/office/drawing/2014/main" id="{CE9E1EE3-B96E-FEEE-9B11-160E25A960C5}"/>
              </a:ext>
            </a:extLst>
          </p:cNvPr>
          <p:cNvSpPr>
            <a:spLocks noGrp="1"/>
          </p:cNvSpPr>
          <p:nvPr>
            <p:ph type="body" sz="quarter" idx="14" hasCustomPrompt="1"/>
          </p:nvPr>
        </p:nvSpPr>
        <p:spPr bwMode="gray">
          <a:xfrm>
            <a:off x="467543"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6" name="Espace réservé du texte 11">
            <a:extLst>
              <a:ext uri="{FF2B5EF4-FFF2-40B4-BE49-F238E27FC236}">
                <a16:creationId xmlns:a16="http://schemas.microsoft.com/office/drawing/2014/main" id="{0623D511-8F3A-BC6C-8B9A-4A61EB517828}"/>
              </a:ext>
            </a:extLst>
          </p:cNvPr>
          <p:cNvSpPr>
            <a:spLocks noGrp="1"/>
          </p:cNvSpPr>
          <p:nvPr>
            <p:ph type="body" sz="quarter" idx="15" hasCustomPrompt="1"/>
          </p:nvPr>
        </p:nvSpPr>
        <p:spPr bwMode="gray">
          <a:xfrm>
            <a:off x="3312000"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7" name="Espace réservé du texte 11">
            <a:extLst>
              <a:ext uri="{FF2B5EF4-FFF2-40B4-BE49-F238E27FC236}">
                <a16:creationId xmlns:a16="http://schemas.microsoft.com/office/drawing/2014/main" id="{F86BDA20-4BE9-39FB-F411-8371EDBFAA68}"/>
              </a:ext>
            </a:extLst>
          </p:cNvPr>
          <p:cNvSpPr>
            <a:spLocks noGrp="1"/>
          </p:cNvSpPr>
          <p:nvPr>
            <p:ph type="body" sz="quarter" idx="16" hasCustomPrompt="1"/>
          </p:nvPr>
        </p:nvSpPr>
        <p:spPr bwMode="gray">
          <a:xfrm>
            <a:off x="6156456"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8" name="Espace réservé du texte 9">
            <a:extLst>
              <a:ext uri="{FF2B5EF4-FFF2-40B4-BE49-F238E27FC236}">
                <a16:creationId xmlns:a16="http://schemas.microsoft.com/office/drawing/2014/main" id="{40D48E26-A627-507B-7D1B-FCA789939791}"/>
              </a:ext>
            </a:extLst>
          </p:cNvPr>
          <p:cNvSpPr>
            <a:spLocks noGrp="1"/>
          </p:cNvSpPr>
          <p:nvPr>
            <p:ph type="body" sz="quarter" idx="13" hasCustomPrompt="1"/>
          </p:nvPr>
        </p:nvSpPr>
        <p:spPr bwMode="gray">
          <a:xfrm>
            <a:off x="3312000" y="180000"/>
            <a:ext cx="5364456" cy="360000"/>
          </a:xfrm>
        </p:spPr>
        <p:txBody>
          <a:bodyPr/>
          <a:lstStyle>
            <a:lvl1pPr marL="108000" indent="-108000" algn="r">
              <a:spcAft>
                <a:spcPts val="0"/>
              </a:spcAft>
              <a:buFont typeface="+mj-lt"/>
              <a:buAutoNum type="arabicPeriod"/>
              <a:defRPr sz="750" b="1">
                <a:solidFill>
                  <a:schemeClr val="tx1"/>
                </a:solidFill>
              </a:defRPr>
            </a:lvl1pPr>
            <a:lvl2pPr marL="108000" indent="-108000" algn="r">
              <a:spcBef>
                <a:spcPts val="0"/>
              </a:spcBef>
              <a:spcAft>
                <a:spcPts val="0"/>
              </a:spcAft>
              <a:buFont typeface="+mj-lt"/>
              <a:buAutoNum type="alphaLcPeriod"/>
              <a:defRPr sz="750">
                <a:solidFill>
                  <a:schemeClr val="tx1"/>
                </a:solidFill>
              </a:defRPr>
            </a:lvl2pPr>
          </a:lstStyle>
          <a:p>
            <a:pPr lvl="0"/>
            <a:r>
              <a:rPr lang="fr-FR" dirty="0"/>
              <a:t>Titre</a:t>
            </a:r>
          </a:p>
          <a:p>
            <a:pPr lvl="1"/>
            <a:r>
              <a:rPr lang="fr-FR" dirty="0"/>
              <a:t>Sous-titre</a:t>
            </a:r>
          </a:p>
        </p:txBody>
      </p:sp>
    </p:spTree>
    <p:extLst>
      <p:ext uri="{BB962C8B-B14F-4D97-AF65-F5344CB8AC3E}">
        <p14:creationId xmlns:p14="http://schemas.microsoft.com/office/powerpoint/2010/main" val="24706898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4_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CD35FC20-8278-49B4-BAA7-5618786AC5BB}" type="datetime1">
              <a:rPr lang="fr-FR" smtClean="0"/>
              <a:t>18/01/2024</a:t>
            </a:fld>
            <a:endParaRPr lang="fr-FR" dirty="0"/>
          </a:p>
        </p:txBody>
      </p:sp>
      <p:sp>
        <p:nvSpPr>
          <p:cNvPr id="5" name="Espace réservé du pied de page 4"/>
          <p:cNvSpPr>
            <a:spLocks noGrp="1"/>
          </p:cNvSpPr>
          <p:nvPr>
            <p:ph type="ftr" sz="quarter" idx="11"/>
          </p:nvPr>
        </p:nvSpPr>
        <p:spPr bwMode="gray">
          <a:xfrm>
            <a:off x="720000" y="3919897"/>
            <a:ext cx="3240000" cy="900000"/>
          </a:xfrm>
          <a:prstGeom prst="rect">
            <a:avLst/>
          </a:prstGeom>
        </p:spPr>
        <p:txBody>
          <a:bodyPr anchor="b" anchorCtr="0"/>
          <a:lstStyle>
            <a:lvl1pPr>
              <a:defRPr sz="1150"/>
            </a:lvl1pPr>
          </a:lstStyle>
          <a:p>
            <a:r>
              <a:rPr lang="fr-FR" dirty="0"/>
              <a:t>Intitulé de la direction/service interministérielle</a:t>
            </a:r>
          </a:p>
        </p:txBody>
      </p:sp>
      <p:sp>
        <p:nvSpPr>
          <p:cNvPr id="6" name="Espace réservé du numéro de diapositive 5"/>
          <p:cNvSpPr>
            <a:spLocks noGrp="1"/>
          </p:cNvSpPr>
          <p:nvPr>
            <p:ph type="sldNum" sz="quarter" idx="12"/>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298788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sous-titre">
    <p:spTree>
      <p:nvGrpSpPr>
        <p:cNvPr id="1" name=""/>
        <p:cNvGrpSpPr/>
        <p:nvPr/>
      </p:nvGrpSpPr>
      <p:grpSpPr>
        <a:xfrm>
          <a:off x="0" y="0"/>
          <a:ext cx="0" cy="0"/>
          <a:chOff x="0" y="0"/>
          <a:chExt cx="0" cy="0"/>
        </a:xfrm>
      </p:grpSpPr>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sp>
        <p:nvSpPr>
          <p:cNvPr id="2" name="Espace réservé de la date 1"/>
          <p:cNvSpPr>
            <a:spLocks noGrp="1"/>
          </p:cNvSpPr>
          <p:nvPr>
            <p:ph type="dt" sz="half" idx="10"/>
          </p:nvPr>
        </p:nvSpPr>
        <p:spPr bwMode="gray">
          <a:xfrm>
            <a:off x="6426336" y="4783500"/>
            <a:ext cx="1170000" cy="360000"/>
          </a:xfrm>
          <a:prstGeom prst="rect">
            <a:avLst/>
          </a:prstGeom>
        </p:spPr>
        <p:txBody>
          <a:bodyPr/>
          <a:lstStyle>
            <a:lvl1pPr>
              <a:defRPr/>
            </a:lvl1pPr>
          </a:lstStyle>
          <a:p>
            <a:pPr algn="r"/>
            <a:fld id="{4840C8CD-47A6-46D1-834E-8B717424291A}" type="datetime1">
              <a:rPr lang="fr-FR" cap="all" smtClean="0"/>
              <a:t>18/01/2024</a:t>
            </a:fld>
            <a:endParaRPr lang="fr-FR" cap="all" dirty="0"/>
          </a:p>
        </p:txBody>
      </p:sp>
      <p:sp>
        <p:nvSpPr>
          <p:cNvPr id="8" name="Espace réservé du numéro de diapositive 7"/>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11" name="Espace réservé du texte 10"/>
          <p:cNvSpPr>
            <a:spLocks noGrp="1"/>
          </p:cNvSpPr>
          <p:nvPr>
            <p:ph type="body" sz="quarter" idx="13" hasCustomPrompt="1"/>
          </p:nvPr>
        </p:nvSpPr>
        <p:spPr bwMode="gray">
          <a:xfrm>
            <a:off x="467544" y="2346046"/>
            <a:ext cx="8208912" cy="2077200"/>
          </a:xfrm>
        </p:spPr>
        <p:txBody>
          <a:bodyPr/>
          <a:lstStyle>
            <a:lvl1pPr>
              <a:lnSpc>
                <a:spcPct val="90000"/>
              </a:lnSpc>
              <a:spcAft>
                <a:spcPts val="0"/>
              </a:spcAft>
              <a:defRPr sz="3200" b="1" cap="none" baseline="0">
                <a:solidFill>
                  <a:schemeClr val="tx1"/>
                </a:solidFill>
              </a:defRPr>
            </a:lvl1pPr>
            <a:lvl2pPr marL="0" indent="0">
              <a:spcBef>
                <a:spcPts val="500"/>
              </a:spcBef>
              <a:spcAft>
                <a:spcPts val="0"/>
              </a:spcAft>
              <a:buNone/>
              <a:defRPr sz="1800"/>
            </a:lvl2pPr>
          </a:lstStyle>
          <a:p>
            <a:pPr lvl="0"/>
            <a:r>
              <a:rPr lang="fr-FR" dirty="0"/>
              <a:t>Titre</a:t>
            </a:r>
          </a:p>
          <a:p>
            <a:pPr lvl="1"/>
            <a:r>
              <a:rPr lang="fr-FR" dirty="0"/>
              <a:t>Sous-titre</a:t>
            </a:r>
          </a:p>
        </p:txBody>
      </p:sp>
    </p:spTree>
    <p:extLst>
      <p:ext uri="{BB962C8B-B14F-4D97-AF65-F5344CB8AC3E}">
        <p14:creationId xmlns:p14="http://schemas.microsoft.com/office/powerpoint/2010/main" val="34839045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Titre et contenu">
    <p:spTree>
      <p:nvGrpSpPr>
        <p:cNvPr id="1" name=""/>
        <p:cNvGrpSpPr/>
        <p:nvPr/>
      </p:nvGrpSpPr>
      <p:grpSpPr>
        <a:xfrm>
          <a:off x="0" y="0"/>
          <a:ext cx="0" cy="0"/>
          <a:chOff x="0" y="0"/>
          <a:chExt cx="0" cy="0"/>
        </a:xfrm>
      </p:grpSpPr>
      <p:sp>
        <p:nvSpPr>
          <p:cNvPr id="8" name="Espace réservé de la date 1">
            <a:extLst>
              <a:ext uri="{FF2B5EF4-FFF2-40B4-BE49-F238E27FC236}">
                <a16:creationId xmlns:a16="http://schemas.microsoft.com/office/drawing/2014/main" id="{48DF368D-0C4B-2743-8FE5-01F96D2C1253}"/>
              </a:ext>
            </a:extLst>
          </p:cNvPr>
          <p:cNvSpPr>
            <a:spLocks noGrp="1"/>
          </p:cNvSpPr>
          <p:nvPr>
            <p:ph type="dt" sz="half" idx="10"/>
          </p:nvPr>
        </p:nvSpPr>
        <p:spPr bwMode="gray">
          <a:xfrm>
            <a:off x="6426336" y="4783500"/>
            <a:ext cx="1170000" cy="360000"/>
          </a:xfrm>
          <a:prstGeom prst="rect">
            <a:avLst/>
          </a:prstGeom>
        </p:spPr>
        <p:txBody>
          <a:bodyPr/>
          <a:lstStyle/>
          <a:p>
            <a:pPr algn="r"/>
            <a:fld id="{6F42726C-76A3-45BB-9E3B-0F2EB6320166}" type="datetime1">
              <a:rPr lang="fr-FR" cap="all" smtClean="0"/>
              <a:t>18/01/2024</a:t>
            </a:fld>
            <a:endParaRPr lang="fr-FR" cap="all" dirty="0"/>
          </a:p>
        </p:txBody>
      </p:sp>
      <p:sp>
        <p:nvSpPr>
          <p:cNvPr id="2" name="Espace réservé du numéro de diapositive 7">
            <a:extLst>
              <a:ext uri="{FF2B5EF4-FFF2-40B4-BE49-F238E27FC236}">
                <a16:creationId xmlns:a16="http://schemas.microsoft.com/office/drawing/2014/main" id="{D3D6716E-35E6-9A46-3401-322FD6C560B3}"/>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3" name="Titre 3">
            <a:extLst>
              <a:ext uri="{FF2B5EF4-FFF2-40B4-BE49-F238E27FC236}">
                <a16:creationId xmlns:a16="http://schemas.microsoft.com/office/drawing/2014/main" id="{DDB6F684-FFF0-9BFF-F28E-73B95625953A}"/>
              </a:ext>
            </a:extLst>
          </p:cNvPr>
          <p:cNvSpPr>
            <a:spLocks noGrp="1"/>
          </p:cNvSpPr>
          <p:nvPr>
            <p:ph type="title" hasCustomPrompt="1"/>
          </p:nvPr>
        </p:nvSpPr>
        <p:spPr bwMode="gray">
          <a:xfrm>
            <a:off x="467543" y="900000"/>
            <a:ext cx="8208913" cy="720000"/>
          </a:xfrm>
        </p:spPr>
        <p:txBody>
          <a:bodyPr/>
          <a:lstStyle>
            <a:lvl1pPr>
              <a:defRPr>
                <a:solidFill>
                  <a:schemeClr val="tx1"/>
                </a:solidFill>
              </a:defRPr>
            </a:lvl1pPr>
          </a:lstStyle>
          <a:p>
            <a:r>
              <a:rPr lang="fr-FR" noProof="0" dirty="0"/>
              <a:t>Titre</a:t>
            </a:r>
            <a:endParaRPr lang="fr-FR" dirty="0"/>
          </a:p>
        </p:txBody>
      </p:sp>
      <p:sp>
        <p:nvSpPr>
          <p:cNvPr id="5" name="Espace réservé du contenu 8">
            <a:extLst>
              <a:ext uri="{FF2B5EF4-FFF2-40B4-BE49-F238E27FC236}">
                <a16:creationId xmlns:a16="http://schemas.microsoft.com/office/drawing/2014/main" id="{D4B03BF3-C378-2FE2-8D59-9E342E83CE0E}"/>
              </a:ext>
            </a:extLst>
          </p:cNvPr>
          <p:cNvSpPr>
            <a:spLocks noGrp="1"/>
          </p:cNvSpPr>
          <p:nvPr>
            <p:ph sz="quarter" idx="14" hasCustomPrompt="1"/>
          </p:nvPr>
        </p:nvSpPr>
        <p:spPr bwMode="gray">
          <a:xfrm>
            <a:off x="467543" y="1836000"/>
            <a:ext cx="8208914" cy="2574000"/>
          </a:xfrm>
        </p:spPr>
        <p:txBody>
          <a:bodyPr/>
          <a:lstStyle>
            <a:lvl1pPr>
              <a:defRPr>
                <a:solidFill>
                  <a:schemeClr val="tx1"/>
                </a:solidFill>
              </a:defRPr>
            </a:lvl1pPr>
            <a:lvl2pPr>
              <a:defRPr/>
            </a:lvl2pPr>
            <a:lvl3pPr>
              <a:defRPr/>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6" name="Espace réservé du texte 9">
            <a:extLst>
              <a:ext uri="{FF2B5EF4-FFF2-40B4-BE49-F238E27FC236}">
                <a16:creationId xmlns:a16="http://schemas.microsoft.com/office/drawing/2014/main" id="{372358B2-A1B9-F1AD-6A34-48FD17F0F3CB}"/>
              </a:ext>
            </a:extLst>
          </p:cNvPr>
          <p:cNvSpPr>
            <a:spLocks noGrp="1"/>
          </p:cNvSpPr>
          <p:nvPr>
            <p:ph type="body" sz="quarter" idx="13" hasCustomPrompt="1"/>
          </p:nvPr>
        </p:nvSpPr>
        <p:spPr bwMode="gray">
          <a:xfrm>
            <a:off x="3312000" y="180000"/>
            <a:ext cx="5364456" cy="360000"/>
          </a:xfrm>
        </p:spPr>
        <p:txBody>
          <a:bodyPr/>
          <a:lstStyle>
            <a:lvl1pPr marL="108000" indent="-108000" algn="r">
              <a:spcAft>
                <a:spcPts val="0"/>
              </a:spcAft>
              <a:buFont typeface="+mj-lt"/>
              <a:buAutoNum type="arabicPeriod"/>
              <a:defRPr sz="750" b="1">
                <a:solidFill>
                  <a:schemeClr val="tx1"/>
                </a:solidFill>
              </a:defRPr>
            </a:lvl1pPr>
            <a:lvl2pPr marL="108000" indent="-108000" algn="r">
              <a:spcBef>
                <a:spcPts val="0"/>
              </a:spcBef>
              <a:spcAft>
                <a:spcPts val="0"/>
              </a:spcAft>
              <a:buFont typeface="+mj-lt"/>
              <a:buAutoNum type="alphaLcPeriod"/>
              <a:defRPr sz="750">
                <a:solidFill>
                  <a:schemeClr val="tx1"/>
                </a:solidFill>
              </a:defRPr>
            </a:lvl2pPr>
          </a:lstStyle>
          <a:p>
            <a:pPr lvl="0"/>
            <a:r>
              <a:rPr lang="fr-FR" dirty="0"/>
              <a:t>Titre</a:t>
            </a:r>
          </a:p>
          <a:p>
            <a:pPr lvl="1"/>
            <a:r>
              <a:rPr lang="fr-FR" dirty="0"/>
              <a:t>Sous-titre</a:t>
            </a:r>
          </a:p>
        </p:txBody>
      </p:sp>
    </p:spTree>
    <p:extLst>
      <p:ext uri="{BB962C8B-B14F-4D97-AF65-F5344CB8AC3E}">
        <p14:creationId xmlns:p14="http://schemas.microsoft.com/office/powerpoint/2010/main" val="19476435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_Chapitre">
    <p:spTree>
      <p:nvGrpSpPr>
        <p:cNvPr id="1" name=""/>
        <p:cNvGrpSpPr/>
        <p:nvPr/>
      </p:nvGrpSpPr>
      <p:grpSpPr>
        <a:xfrm>
          <a:off x="0" y="0"/>
          <a:ext cx="0" cy="0"/>
          <a:chOff x="0" y="0"/>
          <a:chExt cx="0" cy="0"/>
        </a:xfrm>
      </p:grpSpPr>
      <p:sp>
        <p:nvSpPr>
          <p:cNvPr id="7" name="Espace réservé de la date 1">
            <a:extLst>
              <a:ext uri="{FF2B5EF4-FFF2-40B4-BE49-F238E27FC236}">
                <a16:creationId xmlns:a16="http://schemas.microsoft.com/office/drawing/2014/main" id="{9748505C-3D2A-D74D-9CDB-23720A2BFF18}"/>
              </a:ext>
            </a:extLst>
          </p:cNvPr>
          <p:cNvSpPr>
            <a:spLocks noGrp="1"/>
          </p:cNvSpPr>
          <p:nvPr>
            <p:ph type="dt" sz="half" idx="10"/>
          </p:nvPr>
        </p:nvSpPr>
        <p:spPr bwMode="gray">
          <a:xfrm>
            <a:off x="6419323" y="4783500"/>
            <a:ext cx="1170000" cy="360000"/>
          </a:xfrm>
          <a:prstGeom prst="rect">
            <a:avLst/>
          </a:prstGeom>
        </p:spPr>
        <p:txBody>
          <a:bodyPr/>
          <a:lstStyle/>
          <a:p>
            <a:pPr algn="r"/>
            <a:fld id="{80708A47-EF35-45C3-8BF0-5C29E8226EDF}" type="datetime1">
              <a:rPr lang="fr-FR" cap="all" smtClean="0"/>
              <a:t>18/01/2024</a:t>
            </a:fld>
            <a:endParaRPr lang="fr-FR" cap="all" dirty="0"/>
          </a:p>
        </p:txBody>
      </p:sp>
      <p:sp>
        <p:nvSpPr>
          <p:cNvPr id="3" name="Espace réservé du numéro de diapositive 7">
            <a:extLst>
              <a:ext uri="{FF2B5EF4-FFF2-40B4-BE49-F238E27FC236}">
                <a16:creationId xmlns:a16="http://schemas.microsoft.com/office/drawing/2014/main" id="{D2261B49-61BC-08FD-F4D5-755ADDBDF97D}"/>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4" name="Espace réservé pour une image  7">
            <a:extLst>
              <a:ext uri="{FF2B5EF4-FFF2-40B4-BE49-F238E27FC236}">
                <a16:creationId xmlns:a16="http://schemas.microsoft.com/office/drawing/2014/main" id="{19FE17F8-3961-56C2-F560-271C7C130BC7}"/>
              </a:ext>
            </a:extLst>
          </p:cNvPr>
          <p:cNvSpPr>
            <a:spLocks noGrp="1"/>
          </p:cNvSpPr>
          <p:nvPr>
            <p:ph type="pic" sz="quarter" idx="13" hasCustomPrompt="1"/>
          </p:nvPr>
        </p:nvSpPr>
        <p:spPr bwMode="gray">
          <a:xfrm>
            <a:off x="467544" y="915566"/>
            <a:ext cx="8208912" cy="3672408"/>
          </a:xfrm>
          <a:solidFill>
            <a:schemeClr val="bg1">
              <a:lumMod val="85000"/>
            </a:schemeClr>
          </a:solidFill>
        </p:spPr>
        <p:txBody>
          <a:bodyPr tIns="1080000" anchor="ctr" anchorCtr="0"/>
          <a:lstStyle>
            <a:lvl1pPr algn="ctr">
              <a:defRPr cap="all" baseline="0"/>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5" name="Titre 1">
            <a:extLst>
              <a:ext uri="{FF2B5EF4-FFF2-40B4-BE49-F238E27FC236}">
                <a16:creationId xmlns:a16="http://schemas.microsoft.com/office/drawing/2014/main" id="{FAD2F008-B2DE-BF59-0EF6-5FE51C2BB01C}"/>
              </a:ext>
            </a:extLst>
          </p:cNvPr>
          <p:cNvSpPr>
            <a:spLocks noGrp="1"/>
          </p:cNvSpPr>
          <p:nvPr>
            <p:ph type="title" hasCustomPrompt="1"/>
          </p:nvPr>
        </p:nvSpPr>
        <p:spPr bwMode="gray">
          <a:xfrm>
            <a:off x="827585" y="915566"/>
            <a:ext cx="7560840" cy="3672408"/>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lIns="0" bIns="360000" anchor="ctr" anchorCtr="0"/>
          <a:lstStyle>
            <a:lvl1pPr marL="396000" indent="-396000">
              <a:buFont typeface="+mj-lt"/>
              <a:buAutoNum type="arabicPeriod"/>
              <a:defRPr sz="3250">
                <a:solidFill>
                  <a:schemeClr val="tx1"/>
                </a:solidFill>
              </a:defRPr>
            </a:lvl1pPr>
          </a:lstStyle>
          <a:p>
            <a:r>
              <a:rPr lang="fr-FR" dirty="0"/>
              <a:t>Titre</a:t>
            </a:r>
          </a:p>
        </p:txBody>
      </p:sp>
    </p:spTree>
    <p:extLst>
      <p:ext uri="{BB962C8B-B14F-4D97-AF65-F5344CB8AC3E}">
        <p14:creationId xmlns:p14="http://schemas.microsoft.com/office/powerpoint/2010/main" val="20066238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4_Titre et textes 3 colonnes">
    <p:spTree>
      <p:nvGrpSpPr>
        <p:cNvPr id="1" name=""/>
        <p:cNvGrpSpPr/>
        <p:nvPr/>
      </p:nvGrpSpPr>
      <p:grpSpPr>
        <a:xfrm>
          <a:off x="0" y="0"/>
          <a:ext cx="0" cy="0"/>
          <a:chOff x="0" y="0"/>
          <a:chExt cx="0" cy="0"/>
        </a:xfrm>
      </p:grpSpPr>
      <p:sp>
        <p:nvSpPr>
          <p:cNvPr id="11" name="Espace réservé de la date 1">
            <a:extLst>
              <a:ext uri="{FF2B5EF4-FFF2-40B4-BE49-F238E27FC236}">
                <a16:creationId xmlns:a16="http://schemas.microsoft.com/office/drawing/2014/main" id="{9F5F8F36-9414-6946-BDAE-0A76E569CDF2}"/>
              </a:ext>
            </a:extLst>
          </p:cNvPr>
          <p:cNvSpPr>
            <a:spLocks noGrp="1"/>
          </p:cNvSpPr>
          <p:nvPr>
            <p:ph type="dt" sz="half" idx="10"/>
          </p:nvPr>
        </p:nvSpPr>
        <p:spPr bwMode="gray">
          <a:xfrm>
            <a:off x="6426336" y="4783500"/>
            <a:ext cx="1170000" cy="360000"/>
          </a:xfrm>
          <a:prstGeom prst="rect">
            <a:avLst/>
          </a:prstGeom>
        </p:spPr>
        <p:txBody>
          <a:bodyPr/>
          <a:lstStyle/>
          <a:p>
            <a:pPr algn="r"/>
            <a:fld id="{74A03300-A62F-4DF5-966E-3CB9D38AC02B}" type="datetime1">
              <a:rPr lang="fr-FR" cap="all" smtClean="0"/>
              <a:t>18/01/2024</a:t>
            </a:fld>
            <a:endParaRPr lang="fr-FR" cap="all" dirty="0"/>
          </a:p>
        </p:txBody>
      </p:sp>
      <p:sp>
        <p:nvSpPr>
          <p:cNvPr id="3" name="Espace réservé du numéro de diapositive 7">
            <a:extLst>
              <a:ext uri="{FF2B5EF4-FFF2-40B4-BE49-F238E27FC236}">
                <a16:creationId xmlns:a16="http://schemas.microsoft.com/office/drawing/2014/main" id="{B90D4875-6211-D712-5823-AC28DCEDD361}"/>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4" name="Titre 1">
            <a:extLst>
              <a:ext uri="{FF2B5EF4-FFF2-40B4-BE49-F238E27FC236}">
                <a16:creationId xmlns:a16="http://schemas.microsoft.com/office/drawing/2014/main" id="{C3E13540-A18A-96B0-6A60-14EAD0037620}"/>
              </a:ext>
            </a:extLst>
          </p:cNvPr>
          <p:cNvSpPr>
            <a:spLocks noGrp="1"/>
          </p:cNvSpPr>
          <p:nvPr>
            <p:ph type="title" hasCustomPrompt="1"/>
          </p:nvPr>
        </p:nvSpPr>
        <p:spPr bwMode="gray">
          <a:xfrm>
            <a:off x="467543" y="900000"/>
            <a:ext cx="8208913" cy="720000"/>
          </a:xfrm>
        </p:spPr>
        <p:txBody>
          <a:bodyPr/>
          <a:lstStyle>
            <a:lvl1pPr>
              <a:defRPr>
                <a:solidFill>
                  <a:schemeClr val="tx1"/>
                </a:solidFill>
              </a:defRPr>
            </a:lvl1pPr>
          </a:lstStyle>
          <a:p>
            <a:r>
              <a:rPr lang="fr-FR" dirty="0"/>
              <a:t>Titre</a:t>
            </a:r>
          </a:p>
        </p:txBody>
      </p:sp>
      <p:sp>
        <p:nvSpPr>
          <p:cNvPr id="5" name="Espace réservé du texte 11">
            <a:extLst>
              <a:ext uri="{FF2B5EF4-FFF2-40B4-BE49-F238E27FC236}">
                <a16:creationId xmlns:a16="http://schemas.microsoft.com/office/drawing/2014/main" id="{FD8B63AE-DF04-8B65-882C-7D2998FF32C1}"/>
              </a:ext>
            </a:extLst>
          </p:cNvPr>
          <p:cNvSpPr>
            <a:spLocks noGrp="1"/>
          </p:cNvSpPr>
          <p:nvPr>
            <p:ph type="body" sz="quarter" idx="14" hasCustomPrompt="1"/>
          </p:nvPr>
        </p:nvSpPr>
        <p:spPr bwMode="gray">
          <a:xfrm>
            <a:off x="467543"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6" name="Espace réservé du texte 11">
            <a:extLst>
              <a:ext uri="{FF2B5EF4-FFF2-40B4-BE49-F238E27FC236}">
                <a16:creationId xmlns:a16="http://schemas.microsoft.com/office/drawing/2014/main" id="{60733CAB-28DE-FA77-DF74-BC7D5FD70951}"/>
              </a:ext>
            </a:extLst>
          </p:cNvPr>
          <p:cNvSpPr>
            <a:spLocks noGrp="1"/>
          </p:cNvSpPr>
          <p:nvPr>
            <p:ph type="body" sz="quarter" idx="15" hasCustomPrompt="1"/>
          </p:nvPr>
        </p:nvSpPr>
        <p:spPr bwMode="gray">
          <a:xfrm>
            <a:off x="3312000"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7" name="Espace réservé du texte 11">
            <a:extLst>
              <a:ext uri="{FF2B5EF4-FFF2-40B4-BE49-F238E27FC236}">
                <a16:creationId xmlns:a16="http://schemas.microsoft.com/office/drawing/2014/main" id="{C77177D9-F143-9BEF-8488-7BDBDDA84EBB}"/>
              </a:ext>
            </a:extLst>
          </p:cNvPr>
          <p:cNvSpPr>
            <a:spLocks noGrp="1"/>
          </p:cNvSpPr>
          <p:nvPr>
            <p:ph type="body" sz="quarter" idx="16" hasCustomPrompt="1"/>
          </p:nvPr>
        </p:nvSpPr>
        <p:spPr bwMode="gray">
          <a:xfrm>
            <a:off x="6156456"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8" name="Espace réservé du texte 9">
            <a:extLst>
              <a:ext uri="{FF2B5EF4-FFF2-40B4-BE49-F238E27FC236}">
                <a16:creationId xmlns:a16="http://schemas.microsoft.com/office/drawing/2014/main" id="{C50B2D90-1933-7507-D820-8E312EB3B786}"/>
              </a:ext>
            </a:extLst>
          </p:cNvPr>
          <p:cNvSpPr>
            <a:spLocks noGrp="1"/>
          </p:cNvSpPr>
          <p:nvPr>
            <p:ph type="body" sz="quarter" idx="13" hasCustomPrompt="1"/>
          </p:nvPr>
        </p:nvSpPr>
        <p:spPr bwMode="gray">
          <a:xfrm>
            <a:off x="3312000" y="180000"/>
            <a:ext cx="5364456" cy="360000"/>
          </a:xfrm>
        </p:spPr>
        <p:txBody>
          <a:bodyPr/>
          <a:lstStyle>
            <a:lvl1pPr marL="108000" indent="-108000" algn="r">
              <a:spcAft>
                <a:spcPts val="0"/>
              </a:spcAft>
              <a:buFont typeface="+mj-lt"/>
              <a:buAutoNum type="arabicPeriod"/>
              <a:defRPr sz="750" b="1">
                <a:solidFill>
                  <a:schemeClr val="tx1"/>
                </a:solidFill>
              </a:defRPr>
            </a:lvl1pPr>
            <a:lvl2pPr marL="108000" indent="-108000" algn="r">
              <a:spcBef>
                <a:spcPts val="0"/>
              </a:spcBef>
              <a:spcAft>
                <a:spcPts val="0"/>
              </a:spcAft>
              <a:buFont typeface="+mj-lt"/>
              <a:buAutoNum type="alphaLcPeriod"/>
              <a:defRPr sz="750">
                <a:solidFill>
                  <a:schemeClr val="tx1"/>
                </a:solidFill>
              </a:defRPr>
            </a:lvl2pPr>
          </a:lstStyle>
          <a:p>
            <a:pPr lvl="0"/>
            <a:r>
              <a:rPr lang="fr-FR" dirty="0"/>
              <a:t>Titre</a:t>
            </a:r>
          </a:p>
          <a:p>
            <a:pPr lvl="1"/>
            <a:r>
              <a:rPr lang="fr-FR" dirty="0"/>
              <a:t>Sous-titre</a:t>
            </a:r>
          </a:p>
        </p:txBody>
      </p:sp>
    </p:spTree>
    <p:extLst>
      <p:ext uri="{BB962C8B-B14F-4D97-AF65-F5344CB8AC3E}">
        <p14:creationId xmlns:p14="http://schemas.microsoft.com/office/powerpoint/2010/main" val="38383347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467543" y="900000"/>
            <a:ext cx="8208913" cy="720000"/>
          </a:xfrm>
        </p:spPr>
        <p:txBody>
          <a:bodyPr/>
          <a:lstStyle>
            <a:lvl1pPr>
              <a:defRPr sz="2500">
                <a:solidFill>
                  <a:schemeClr val="tx1"/>
                </a:solidFill>
              </a:defRPr>
            </a:lvl1pPr>
          </a:lstStyle>
          <a:p>
            <a:r>
              <a:rPr lang="fr-FR" dirty="0"/>
              <a:t>Titre</a:t>
            </a:r>
          </a:p>
        </p:txBody>
      </p:sp>
      <p:sp>
        <p:nvSpPr>
          <p:cNvPr id="8" name="Espace réservé du texte 7"/>
          <p:cNvSpPr>
            <a:spLocks noGrp="1"/>
          </p:cNvSpPr>
          <p:nvPr>
            <p:ph type="body" sz="quarter" idx="13" hasCustomPrompt="1"/>
          </p:nvPr>
        </p:nvSpPr>
        <p:spPr bwMode="gray">
          <a:xfrm>
            <a:off x="467543" y="1891968"/>
            <a:ext cx="2520000" cy="2530800"/>
          </a:xfrm>
        </p:spPr>
        <p:txBody>
          <a:bodyPr/>
          <a:lstStyle>
            <a:lvl1pPr marL="144000" indent="-144000">
              <a:spcBef>
                <a:spcPts val="400"/>
              </a:spcBef>
              <a:spcAft>
                <a:spcPts val="800"/>
              </a:spcAft>
              <a:buFont typeface="+mj-lt"/>
              <a:buAutoNum type="arabicPeriod"/>
              <a:defRPr b="1">
                <a:solidFill>
                  <a:schemeClr val="tx1"/>
                </a:solidFill>
              </a:defRPr>
            </a:lvl1pPr>
            <a:lvl2pPr marL="324000" indent="-144000">
              <a:spcBef>
                <a:spcPts val="600"/>
              </a:spcBef>
              <a:spcAft>
                <a:spcPts val="800"/>
              </a:spcAft>
              <a:buFont typeface="+mj-lt"/>
              <a:buAutoNum type="alphaLcPeriod"/>
              <a:defRPr>
                <a:solidFill>
                  <a:srgbClr val="EC130E"/>
                </a:solidFill>
              </a:defRPr>
            </a:lvl2pPr>
          </a:lstStyle>
          <a:p>
            <a:pPr lvl="0"/>
            <a:r>
              <a:rPr lang="fr-FR" dirty="0"/>
              <a:t>Titre de la partie</a:t>
            </a:r>
          </a:p>
          <a:p>
            <a:pPr lvl="1"/>
            <a:r>
              <a:rPr lang="fr-FR" dirty="0"/>
              <a:t>Deuxième niveau</a:t>
            </a:r>
          </a:p>
        </p:txBody>
      </p:sp>
      <p:sp>
        <p:nvSpPr>
          <p:cNvPr id="9" name="Espace réservé du texte 7"/>
          <p:cNvSpPr>
            <a:spLocks noGrp="1"/>
          </p:cNvSpPr>
          <p:nvPr>
            <p:ph type="body" sz="quarter" idx="14" hasCustomPrompt="1"/>
          </p:nvPr>
        </p:nvSpPr>
        <p:spPr bwMode="gray">
          <a:xfrm>
            <a:off x="3312000" y="1893600"/>
            <a:ext cx="2520000" cy="2530800"/>
          </a:xfrm>
        </p:spPr>
        <p:txBody>
          <a:bodyPr/>
          <a:lstStyle>
            <a:lvl1pPr marL="144000" indent="-144000">
              <a:spcBef>
                <a:spcPts val="400"/>
              </a:spcBef>
              <a:spcAft>
                <a:spcPts val="800"/>
              </a:spcAft>
              <a:buFont typeface="+mj-lt"/>
              <a:buAutoNum type="arabicPeriod"/>
              <a:defRPr b="1">
                <a:solidFill>
                  <a:schemeClr val="tx1"/>
                </a:solidFill>
              </a:defRPr>
            </a:lvl1pPr>
            <a:lvl2pPr marL="324000" indent="-144000">
              <a:spcBef>
                <a:spcPts val="600"/>
              </a:spcBef>
              <a:spcAft>
                <a:spcPts val="800"/>
              </a:spcAft>
              <a:buFont typeface="+mj-lt"/>
              <a:buAutoNum type="alphaLcPeriod"/>
              <a:defRPr>
                <a:solidFill>
                  <a:srgbClr val="EC130E"/>
                </a:solidFill>
              </a:defRPr>
            </a:lvl2pPr>
          </a:lstStyle>
          <a:p>
            <a:pPr lvl="0"/>
            <a:r>
              <a:rPr lang="fr-FR" dirty="0"/>
              <a:t>Titre de la partie</a:t>
            </a:r>
          </a:p>
          <a:p>
            <a:pPr lvl="1"/>
            <a:r>
              <a:rPr lang="fr-FR" dirty="0"/>
              <a:t>Deuxième niveau</a:t>
            </a:r>
          </a:p>
        </p:txBody>
      </p:sp>
      <p:sp>
        <p:nvSpPr>
          <p:cNvPr id="10" name="Espace réservé du texte 7"/>
          <p:cNvSpPr>
            <a:spLocks noGrp="1"/>
          </p:cNvSpPr>
          <p:nvPr>
            <p:ph type="body" sz="quarter" idx="15" hasCustomPrompt="1"/>
          </p:nvPr>
        </p:nvSpPr>
        <p:spPr bwMode="gray">
          <a:xfrm>
            <a:off x="6156456" y="1893600"/>
            <a:ext cx="2520000" cy="2530800"/>
          </a:xfrm>
        </p:spPr>
        <p:txBody>
          <a:bodyPr/>
          <a:lstStyle>
            <a:lvl1pPr marL="144000" indent="-144000">
              <a:spcBef>
                <a:spcPts val="400"/>
              </a:spcBef>
              <a:spcAft>
                <a:spcPts val="800"/>
              </a:spcAft>
              <a:buFont typeface="+mj-lt"/>
              <a:buAutoNum type="arabicPeriod"/>
              <a:defRPr b="1">
                <a:solidFill>
                  <a:schemeClr val="tx1"/>
                </a:solidFill>
              </a:defRPr>
            </a:lvl1pPr>
            <a:lvl2pPr marL="324000" indent="-144000">
              <a:spcBef>
                <a:spcPts val="600"/>
              </a:spcBef>
              <a:spcAft>
                <a:spcPts val="800"/>
              </a:spcAft>
              <a:buFont typeface="+mj-lt"/>
              <a:buAutoNum type="alphaLcPeriod"/>
              <a:defRPr>
                <a:solidFill>
                  <a:srgbClr val="EC130E"/>
                </a:solidFill>
              </a:defRPr>
            </a:lvl2pPr>
          </a:lstStyle>
          <a:p>
            <a:pPr lvl="0"/>
            <a:r>
              <a:rPr lang="fr-FR" dirty="0"/>
              <a:t>Titre de la partie</a:t>
            </a:r>
          </a:p>
          <a:p>
            <a:pPr lvl="1"/>
            <a:r>
              <a:rPr lang="fr-FR" dirty="0"/>
              <a:t>Deuxième niveau</a:t>
            </a:r>
          </a:p>
        </p:txBody>
      </p:sp>
      <p:sp>
        <p:nvSpPr>
          <p:cNvPr id="11" name="Espace réservé de la date 1">
            <a:extLst>
              <a:ext uri="{FF2B5EF4-FFF2-40B4-BE49-F238E27FC236}">
                <a16:creationId xmlns:a16="http://schemas.microsoft.com/office/drawing/2014/main" id="{FB55AB75-56F3-004E-8A4E-57EB4CAB795F}"/>
              </a:ext>
            </a:extLst>
          </p:cNvPr>
          <p:cNvSpPr>
            <a:spLocks noGrp="1"/>
          </p:cNvSpPr>
          <p:nvPr>
            <p:ph type="dt" sz="half" idx="10"/>
          </p:nvPr>
        </p:nvSpPr>
        <p:spPr bwMode="gray">
          <a:xfrm>
            <a:off x="6426336" y="4783500"/>
            <a:ext cx="1170000" cy="360000"/>
          </a:xfrm>
          <a:prstGeom prst="rect">
            <a:avLst/>
          </a:prstGeom>
        </p:spPr>
        <p:txBody>
          <a:bodyPr/>
          <a:lstStyle/>
          <a:p>
            <a:pPr algn="r"/>
            <a:fld id="{48A1FCF9-6FFD-4635-A651-75F724D18F81}" type="datetime1">
              <a:rPr lang="fr-FR" cap="all" smtClean="0"/>
              <a:t>18/01/2024</a:t>
            </a:fld>
            <a:endParaRPr lang="fr-FR" cap="all" dirty="0"/>
          </a:p>
        </p:txBody>
      </p:sp>
      <p:sp>
        <p:nvSpPr>
          <p:cNvPr id="12" name="Espace réservé du numéro de diapositive 7">
            <a:extLst>
              <a:ext uri="{FF2B5EF4-FFF2-40B4-BE49-F238E27FC236}">
                <a16:creationId xmlns:a16="http://schemas.microsoft.com/office/drawing/2014/main" id="{4527032A-C74F-2941-8AD5-E7F64BD5B044}"/>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16410304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itre">
    <p:spTree>
      <p:nvGrpSpPr>
        <p:cNvPr id="1" name=""/>
        <p:cNvGrpSpPr/>
        <p:nvPr/>
      </p:nvGrpSpPr>
      <p:grpSpPr>
        <a:xfrm>
          <a:off x="0" y="0"/>
          <a:ext cx="0" cy="0"/>
          <a:chOff x="0" y="0"/>
          <a:chExt cx="0" cy="0"/>
        </a:xfrm>
      </p:grpSpPr>
      <p:sp>
        <p:nvSpPr>
          <p:cNvPr id="7" name="Espace réservé de la date 1">
            <a:extLst>
              <a:ext uri="{FF2B5EF4-FFF2-40B4-BE49-F238E27FC236}">
                <a16:creationId xmlns:a16="http://schemas.microsoft.com/office/drawing/2014/main" id="{9748505C-3D2A-D74D-9CDB-23720A2BFF18}"/>
              </a:ext>
            </a:extLst>
          </p:cNvPr>
          <p:cNvSpPr>
            <a:spLocks noGrp="1"/>
          </p:cNvSpPr>
          <p:nvPr>
            <p:ph type="dt" sz="half" idx="10"/>
          </p:nvPr>
        </p:nvSpPr>
        <p:spPr bwMode="gray">
          <a:xfrm>
            <a:off x="6419323" y="4783500"/>
            <a:ext cx="1170000" cy="360000"/>
          </a:xfrm>
          <a:prstGeom prst="rect">
            <a:avLst/>
          </a:prstGeom>
        </p:spPr>
        <p:txBody>
          <a:bodyPr/>
          <a:lstStyle/>
          <a:p>
            <a:pPr algn="r"/>
            <a:fld id="{80708A47-EF35-45C3-8BF0-5C29E8226EDF}" type="datetime1">
              <a:rPr lang="fr-FR" cap="all" smtClean="0"/>
              <a:t>18/01/2024</a:t>
            </a:fld>
            <a:endParaRPr lang="fr-FR" cap="all" dirty="0"/>
          </a:p>
        </p:txBody>
      </p:sp>
      <p:sp>
        <p:nvSpPr>
          <p:cNvPr id="3" name="Espace réservé pour une image  7">
            <a:extLst>
              <a:ext uri="{FF2B5EF4-FFF2-40B4-BE49-F238E27FC236}">
                <a16:creationId xmlns:a16="http://schemas.microsoft.com/office/drawing/2014/main" id="{55E8919A-91DF-308C-6983-D0C2960095CE}"/>
              </a:ext>
            </a:extLst>
          </p:cNvPr>
          <p:cNvSpPr>
            <a:spLocks noGrp="1"/>
          </p:cNvSpPr>
          <p:nvPr>
            <p:ph type="pic" sz="quarter" idx="13" hasCustomPrompt="1"/>
          </p:nvPr>
        </p:nvSpPr>
        <p:spPr bwMode="gray">
          <a:xfrm>
            <a:off x="467544" y="915566"/>
            <a:ext cx="8208912" cy="3672408"/>
          </a:xfrm>
          <a:solidFill>
            <a:schemeClr val="bg1">
              <a:lumMod val="85000"/>
            </a:schemeClr>
          </a:solidFill>
        </p:spPr>
        <p:txBody>
          <a:bodyPr tIns="1080000" anchor="ctr" anchorCtr="0"/>
          <a:lstStyle>
            <a:lvl1pPr algn="ctr">
              <a:defRPr cap="all" baseline="0"/>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4" name="Titre 1">
            <a:extLst>
              <a:ext uri="{FF2B5EF4-FFF2-40B4-BE49-F238E27FC236}">
                <a16:creationId xmlns:a16="http://schemas.microsoft.com/office/drawing/2014/main" id="{A3279743-2313-328C-9CAD-4BCAC0AD9A4A}"/>
              </a:ext>
            </a:extLst>
          </p:cNvPr>
          <p:cNvSpPr>
            <a:spLocks noGrp="1"/>
          </p:cNvSpPr>
          <p:nvPr>
            <p:ph type="title" hasCustomPrompt="1"/>
          </p:nvPr>
        </p:nvSpPr>
        <p:spPr bwMode="gray">
          <a:xfrm>
            <a:off x="827585" y="915566"/>
            <a:ext cx="7560840" cy="3672408"/>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lIns="0" bIns="360000" anchor="ctr" anchorCtr="0"/>
          <a:lstStyle>
            <a:lvl1pPr marL="396000" indent="-396000">
              <a:buFont typeface="+mj-lt"/>
              <a:buAutoNum type="arabicPeriod"/>
              <a:defRPr sz="3250">
                <a:solidFill>
                  <a:schemeClr val="tx1"/>
                </a:solidFill>
              </a:defRPr>
            </a:lvl1pPr>
          </a:lstStyle>
          <a:p>
            <a:r>
              <a:rPr lang="fr-FR" dirty="0"/>
              <a:t>Titre</a:t>
            </a:r>
          </a:p>
        </p:txBody>
      </p:sp>
      <p:sp>
        <p:nvSpPr>
          <p:cNvPr id="5" name="Espace réservé du numéro de diapositive 7">
            <a:extLst>
              <a:ext uri="{FF2B5EF4-FFF2-40B4-BE49-F238E27FC236}">
                <a16:creationId xmlns:a16="http://schemas.microsoft.com/office/drawing/2014/main" id="{E23B90F1-215F-7EF3-5D58-DC5482A30459}"/>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1908596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et textes 3 colonnes">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467543" y="900000"/>
            <a:ext cx="8208913" cy="720000"/>
          </a:xfrm>
        </p:spPr>
        <p:txBody>
          <a:bodyPr/>
          <a:lstStyle>
            <a:lvl1pPr>
              <a:defRPr>
                <a:solidFill>
                  <a:schemeClr val="tx1"/>
                </a:solidFill>
              </a:defRPr>
            </a:lvl1pPr>
          </a:lstStyle>
          <a:p>
            <a:r>
              <a:rPr lang="fr-FR" dirty="0"/>
              <a:t>Titre</a:t>
            </a:r>
          </a:p>
        </p:txBody>
      </p:sp>
      <p:sp>
        <p:nvSpPr>
          <p:cNvPr id="10" name="Espace réservé du texte 9"/>
          <p:cNvSpPr>
            <a:spLocks noGrp="1"/>
          </p:cNvSpPr>
          <p:nvPr>
            <p:ph type="body" sz="quarter" idx="13" hasCustomPrompt="1"/>
          </p:nvPr>
        </p:nvSpPr>
        <p:spPr bwMode="gray">
          <a:xfrm>
            <a:off x="3312000" y="180000"/>
            <a:ext cx="5364456" cy="360000"/>
          </a:xfrm>
        </p:spPr>
        <p:txBody>
          <a:bodyPr/>
          <a:lstStyle>
            <a:lvl1pPr marL="108000" indent="-108000" algn="r">
              <a:spcAft>
                <a:spcPts val="0"/>
              </a:spcAft>
              <a:buFont typeface="+mj-lt"/>
              <a:buAutoNum type="arabicPeriod"/>
              <a:defRPr sz="750" b="1">
                <a:solidFill>
                  <a:schemeClr val="tx1"/>
                </a:solidFill>
              </a:defRPr>
            </a:lvl1pPr>
            <a:lvl2pPr marL="108000" indent="-108000" algn="r">
              <a:spcBef>
                <a:spcPts val="0"/>
              </a:spcBef>
              <a:spcAft>
                <a:spcPts val="0"/>
              </a:spcAft>
              <a:buFont typeface="+mj-lt"/>
              <a:buAutoNum type="alphaLcPeriod"/>
              <a:defRPr sz="750">
                <a:solidFill>
                  <a:schemeClr val="tx1"/>
                </a:solidFill>
              </a:defRPr>
            </a:lvl2pPr>
          </a:lstStyle>
          <a:p>
            <a:pPr lvl="0"/>
            <a:r>
              <a:rPr lang="fr-FR" dirty="0"/>
              <a:t>Titre</a:t>
            </a:r>
          </a:p>
          <a:p>
            <a:pPr lvl="1"/>
            <a:r>
              <a:rPr lang="fr-FR" dirty="0"/>
              <a:t>Sous-titre</a:t>
            </a:r>
          </a:p>
        </p:txBody>
      </p:sp>
      <p:sp>
        <p:nvSpPr>
          <p:cNvPr id="12" name="Espace réservé du texte 11"/>
          <p:cNvSpPr>
            <a:spLocks noGrp="1"/>
          </p:cNvSpPr>
          <p:nvPr>
            <p:ph type="body" sz="quarter" idx="14" hasCustomPrompt="1"/>
          </p:nvPr>
        </p:nvSpPr>
        <p:spPr bwMode="gray">
          <a:xfrm>
            <a:off x="467543"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3" name="Espace réservé du texte 11"/>
          <p:cNvSpPr>
            <a:spLocks noGrp="1"/>
          </p:cNvSpPr>
          <p:nvPr>
            <p:ph type="body" sz="quarter" idx="15" hasCustomPrompt="1"/>
          </p:nvPr>
        </p:nvSpPr>
        <p:spPr bwMode="gray">
          <a:xfrm>
            <a:off x="3312000"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4" name="Espace réservé du texte 11"/>
          <p:cNvSpPr>
            <a:spLocks noGrp="1"/>
          </p:cNvSpPr>
          <p:nvPr>
            <p:ph type="body" sz="quarter" idx="16" hasCustomPrompt="1"/>
          </p:nvPr>
        </p:nvSpPr>
        <p:spPr bwMode="gray">
          <a:xfrm>
            <a:off x="6156456"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1" name="Espace réservé de la date 1">
            <a:extLst>
              <a:ext uri="{FF2B5EF4-FFF2-40B4-BE49-F238E27FC236}">
                <a16:creationId xmlns:a16="http://schemas.microsoft.com/office/drawing/2014/main" id="{9F5F8F36-9414-6946-BDAE-0A76E569CDF2}"/>
              </a:ext>
            </a:extLst>
          </p:cNvPr>
          <p:cNvSpPr>
            <a:spLocks noGrp="1"/>
          </p:cNvSpPr>
          <p:nvPr>
            <p:ph type="dt" sz="half" idx="10"/>
          </p:nvPr>
        </p:nvSpPr>
        <p:spPr bwMode="gray">
          <a:xfrm>
            <a:off x="6426336" y="4783500"/>
            <a:ext cx="1170000" cy="360000"/>
          </a:xfrm>
          <a:prstGeom prst="rect">
            <a:avLst/>
          </a:prstGeom>
        </p:spPr>
        <p:txBody>
          <a:bodyPr/>
          <a:lstStyle/>
          <a:p>
            <a:pPr algn="r"/>
            <a:fld id="{74A03300-A62F-4DF5-966E-3CB9D38AC02B}" type="datetime1">
              <a:rPr lang="fr-FR" cap="all" smtClean="0"/>
              <a:t>18/01/2024</a:t>
            </a:fld>
            <a:endParaRPr lang="fr-FR" cap="all" dirty="0"/>
          </a:p>
        </p:txBody>
      </p:sp>
      <p:sp>
        <p:nvSpPr>
          <p:cNvPr id="15" name="Espace réservé du numéro de diapositive 7">
            <a:extLst>
              <a:ext uri="{FF2B5EF4-FFF2-40B4-BE49-F238E27FC236}">
                <a16:creationId xmlns:a16="http://schemas.microsoft.com/office/drawing/2014/main" id="{39B13F4C-6D78-BF47-94DF-EE7823417253}"/>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38404549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re et contenu">
    <p:spTree>
      <p:nvGrpSpPr>
        <p:cNvPr id="1" name=""/>
        <p:cNvGrpSpPr/>
        <p:nvPr/>
      </p:nvGrpSpPr>
      <p:grpSpPr>
        <a:xfrm>
          <a:off x="0" y="0"/>
          <a:ext cx="0" cy="0"/>
          <a:chOff x="0" y="0"/>
          <a:chExt cx="0" cy="0"/>
        </a:xfrm>
      </p:grpSpPr>
      <p:sp>
        <p:nvSpPr>
          <p:cNvPr id="4" name="Titre 3"/>
          <p:cNvSpPr>
            <a:spLocks noGrp="1"/>
          </p:cNvSpPr>
          <p:nvPr>
            <p:ph type="title" hasCustomPrompt="1"/>
          </p:nvPr>
        </p:nvSpPr>
        <p:spPr bwMode="gray">
          <a:xfrm>
            <a:off x="467543" y="900000"/>
            <a:ext cx="8208913" cy="720000"/>
          </a:xfrm>
        </p:spPr>
        <p:txBody>
          <a:bodyPr/>
          <a:lstStyle>
            <a:lvl1pPr>
              <a:defRPr>
                <a:solidFill>
                  <a:schemeClr val="tx1"/>
                </a:solidFill>
              </a:defRPr>
            </a:lvl1pPr>
          </a:lstStyle>
          <a:p>
            <a:r>
              <a:rPr lang="fr-FR" noProof="0" dirty="0"/>
              <a:t>Titre</a:t>
            </a:r>
            <a:endParaRPr lang="fr-FR" dirty="0"/>
          </a:p>
        </p:txBody>
      </p:sp>
      <p:sp>
        <p:nvSpPr>
          <p:cNvPr id="9" name="Espace réservé du contenu 8"/>
          <p:cNvSpPr>
            <a:spLocks noGrp="1"/>
          </p:cNvSpPr>
          <p:nvPr>
            <p:ph sz="quarter" idx="14" hasCustomPrompt="1"/>
          </p:nvPr>
        </p:nvSpPr>
        <p:spPr bwMode="gray">
          <a:xfrm>
            <a:off x="467543" y="1836000"/>
            <a:ext cx="8208914" cy="2574000"/>
          </a:xfrm>
        </p:spPr>
        <p:txBody>
          <a:bodyPr/>
          <a:lstStyle>
            <a:lvl1pPr>
              <a:defRPr>
                <a:solidFill>
                  <a:schemeClr val="tx1"/>
                </a:solidFill>
              </a:defRPr>
            </a:lvl1pPr>
            <a:lvl2pPr>
              <a:defRPr/>
            </a:lvl2pPr>
            <a:lvl3pPr>
              <a:defRPr/>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5" name="Espace réservé du texte 9"/>
          <p:cNvSpPr>
            <a:spLocks noGrp="1"/>
          </p:cNvSpPr>
          <p:nvPr>
            <p:ph type="body" sz="quarter" idx="13" hasCustomPrompt="1"/>
          </p:nvPr>
        </p:nvSpPr>
        <p:spPr bwMode="gray">
          <a:xfrm>
            <a:off x="3312000" y="180000"/>
            <a:ext cx="5364456" cy="360000"/>
          </a:xfrm>
        </p:spPr>
        <p:txBody>
          <a:bodyPr/>
          <a:lstStyle>
            <a:lvl1pPr marL="108000" indent="-108000" algn="r">
              <a:spcAft>
                <a:spcPts val="0"/>
              </a:spcAft>
              <a:buFont typeface="+mj-lt"/>
              <a:buAutoNum type="arabicPeriod"/>
              <a:defRPr sz="750" b="1">
                <a:solidFill>
                  <a:schemeClr val="tx1"/>
                </a:solidFill>
              </a:defRPr>
            </a:lvl1pPr>
            <a:lvl2pPr marL="108000" indent="-108000" algn="r">
              <a:spcBef>
                <a:spcPts val="0"/>
              </a:spcBef>
              <a:spcAft>
                <a:spcPts val="0"/>
              </a:spcAft>
              <a:buFont typeface="+mj-lt"/>
              <a:buAutoNum type="alphaLcPeriod"/>
              <a:defRPr sz="750">
                <a:solidFill>
                  <a:schemeClr val="tx1"/>
                </a:solidFill>
              </a:defRPr>
            </a:lvl2pPr>
          </a:lstStyle>
          <a:p>
            <a:pPr lvl="0"/>
            <a:r>
              <a:rPr lang="fr-FR" dirty="0"/>
              <a:t>Titre</a:t>
            </a:r>
          </a:p>
          <a:p>
            <a:pPr lvl="1"/>
            <a:r>
              <a:rPr lang="fr-FR" dirty="0"/>
              <a:t>Sous-titre</a:t>
            </a:r>
          </a:p>
        </p:txBody>
      </p:sp>
      <p:sp>
        <p:nvSpPr>
          <p:cNvPr id="8" name="Espace réservé de la date 1">
            <a:extLst>
              <a:ext uri="{FF2B5EF4-FFF2-40B4-BE49-F238E27FC236}">
                <a16:creationId xmlns:a16="http://schemas.microsoft.com/office/drawing/2014/main" id="{48DF368D-0C4B-2743-8FE5-01F96D2C1253}"/>
              </a:ext>
            </a:extLst>
          </p:cNvPr>
          <p:cNvSpPr>
            <a:spLocks noGrp="1"/>
          </p:cNvSpPr>
          <p:nvPr>
            <p:ph type="dt" sz="half" idx="10"/>
          </p:nvPr>
        </p:nvSpPr>
        <p:spPr bwMode="gray">
          <a:xfrm>
            <a:off x="6426336" y="4783500"/>
            <a:ext cx="1170000" cy="360000"/>
          </a:xfrm>
          <a:prstGeom prst="rect">
            <a:avLst/>
          </a:prstGeom>
        </p:spPr>
        <p:txBody>
          <a:bodyPr/>
          <a:lstStyle/>
          <a:p>
            <a:pPr algn="r"/>
            <a:fld id="{6F42726C-76A3-45BB-9E3B-0F2EB6320166}" type="datetime1">
              <a:rPr lang="fr-FR" cap="all" smtClean="0"/>
              <a:t>18/01/2024</a:t>
            </a:fld>
            <a:endParaRPr lang="fr-FR" cap="all" dirty="0"/>
          </a:p>
        </p:txBody>
      </p:sp>
      <p:sp>
        <p:nvSpPr>
          <p:cNvPr id="2" name="Espace réservé du numéro de diapositive 7">
            <a:extLst>
              <a:ext uri="{FF2B5EF4-FFF2-40B4-BE49-F238E27FC236}">
                <a16:creationId xmlns:a16="http://schemas.microsoft.com/office/drawing/2014/main" id="{941CB1A8-BC18-0DA8-0320-F9B87D50D1D8}"/>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userDrawn="1">
  <p:cSld name="1_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CD35FC20-8278-49B4-BAA7-5618786AC5BB}" type="datetime1">
              <a:rPr lang="fr-FR" smtClean="0"/>
              <a:t>18/01/2024</a:t>
            </a:fld>
            <a:endParaRPr lang="fr-FR" dirty="0"/>
          </a:p>
        </p:txBody>
      </p:sp>
      <p:sp>
        <p:nvSpPr>
          <p:cNvPr id="5" name="Espace réservé du pied de page 4"/>
          <p:cNvSpPr>
            <a:spLocks noGrp="1"/>
          </p:cNvSpPr>
          <p:nvPr>
            <p:ph type="ftr" sz="quarter" idx="11"/>
          </p:nvPr>
        </p:nvSpPr>
        <p:spPr bwMode="gray">
          <a:xfrm>
            <a:off x="720000" y="3919897"/>
            <a:ext cx="3240000" cy="900000"/>
          </a:xfrm>
          <a:prstGeom prst="rect">
            <a:avLst/>
          </a:prstGeom>
        </p:spPr>
        <p:txBody>
          <a:bodyPr anchor="b" anchorCtr="0"/>
          <a:lstStyle>
            <a:lvl1pPr>
              <a:defRPr sz="1150"/>
            </a:lvl1pPr>
          </a:lstStyle>
          <a:p>
            <a:r>
              <a:rPr lang="fr-FR" dirty="0"/>
              <a:t>Intitulé de la direction/service interministérielle</a:t>
            </a:r>
          </a:p>
        </p:txBody>
      </p:sp>
      <p:sp>
        <p:nvSpPr>
          <p:cNvPr id="6" name="Espace réservé du numéro de diapositive 5"/>
          <p:cNvSpPr>
            <a:spLocks noGrp="1"/>
          </p:cNvSpPr>
          <p:nvPr>
            <p:ph type="sldNum" sz="quarter" idx="12"/>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0301726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Titre et contenu">
    <p:spTree>
      <p:nvGrpSpPr>
        <p:cNvPr id="1" name=""/>
        <p:cNvGrpSpPr/>
        <p:nvPr/>
      </p:nvGrpSpPr>
      <p:grpSpPr>
        <a:xfrm>
          <a:off x="0" y="0"/>
          <a:ext cx="0" cy="0"/>
          <a:chOff x="0" y="0"/>
          <a:chExt cx="0" cy="0"/>
        </a:xfrm>
      </p:grpSpPr>
      <p:sp>
        <p:nvSpPr>
          <p:cNvPr id="8" name="Espace réservé de la date 1">
            <a:extLst>
              <a:ext uri="{FF2B5EF4-FFF2-40B4-BE49-F238E27FC236}">
                <a16:creationId xmlns:a16="http://schemas.microsoft.com/office/drawing/2014/main" id="{48DF368D-0C4B-2743-8FE5-01F96D2C1253}"/>
              </a:ext>
            </a:extLst>
          </p:cNvPr>
          <p:cNvSpPr>
            <a:spLocks noGrp="1"/>
          </p:cNvSpPr>
          <p:nvPr>
            <p:ph type="dt" sz="half" idx="10"/>
          </p:nvPr>
        </p:nvSpPr>
        <p:spPr bwMode="gray">
          <a:xfrm>
            <a:off x="6426336" y="4783500"/>
            <a:ext cx="1170000" cy="360000"/>
          </a:xfrm>
          <a:prstGeom prst="rect">
            <a:avLst/>
          </a:prstGeom>
        </p:spPr>
        <p:txBody>
          <a:bodyPr/>
          <a:lstStyle/>
          <a:p>
            <a:pPr algn="r"/>
            <a:fld id="{6F42726C-76A3-45BB-9E3B-0F2EB6320166}" type="datetime1">
              <a:rPr lang="fr-FR" cap="all" smtClean="0"/>
              <a:t>18/01/2024</a:t>
            </a:fld>
            <a:endParaRPr lang="fr-FR" cap="all" dirty="0"/>
          </a:p>
        </p:txBody>
      </p:sp>
      <p:sp>
        <p:nvSpPr>
          <p:cNvPr id="2" name="Espace réservé du numéro de diapositive 7">
            <a:extLst>
              <a:ext uri="{FF2B5EF4-FFF2-40B4-BE49-F238E27FC236}">
                <a16:creationId xmlns:a16="http://schemas.microsoft.com/office/drawing/2014/main" id="{612AD668-5605-0B84-EA9A-52941CBBB539}"/>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3" name="Titre 3">
            <a:extLst>
              <a:ext uri="{FF2B5EF4-FFF2-40B4-BE49-F238E27FC236}">
                <a16:creationId xmlns:a16="http://schemas.microsoft.com/office/drawing/2014/main" id="{B48BACCF-B43B-FD48-8507-2AE58579F486}"/>
              </a:ext>
            </a:extLst>
          </p:cNvPr>
          <p:cNvSpPr>
            <a:spLocks noGrp="1"/>
          </p:cNvSpPr>
          <p:nvPr>
            <p:ph type="title" hasCustomPrompt="1"/>
          </p:nvPr>
        </p:nvSpPr>
        <p:spPr bwMode="gray">
          <a:xfrm>
            <a:off x="467543" y="900000"/>
            <a:ext cx="8208913" cy="720000"/>
          </a:xfrm>
        </p:spPr>
        <p:txBody>
          <a:bodyPr/>
          <a:lstStyle>
            <a:lvl1pPr>
              <a:defRPr>
                <a:solidFill>
                  <a:schemeClr val="tx1"/>
                </a:solidFill>
              </a:defRPr>
            </a:lvl1pPr>
          </a:lstStyle>
          <a:p>
            <a:r>
              <a:rPr lang="fr-FR" noProof="0" dirty="0"/>
              <a:t>Titre</a:t>
            </a:r>
            <a:endParaRPr lang="fr-FR" dirty="0"/>
          </a:p>
        </p:txBody>
      </p:sp>
      <p:sp>
        <p:nvSpPr>
          <p:cNvPr id="5" name="Espace réservé du contenu 8">
            <a:extLst>
              <a:ext uri="{FF2B5EF4-FFF2-40B4-BE49-F238E27FC236}">
                <a16:creationId xmlns:a16="http://schemas.microsoft.com/office/drawing/2014/main" id="{CD5C58DF-C09C-D6BD-75E3-7222C9048AEE}"/>
              </a:ext>
            </a:extLst>
          </p:cNvPr>
          <p:cNvSpPr>
            <a:spLocks noGrp="1"/>
          </p:cNvSpPr>
          <p:nvPr>
            <p:ph sz="quarter" idx="14" hasCustomPrompt="1"/>
          </p:nvPr>
        </p:nvSpPr>
        <p:spPr bwMode="gray">
          <a:xfrm>
            <a:off x="467543" y="1836000"/>
            <a:ext cx="8208914" cy="2574000"/>
          </a:xfrm>
        </p:spPr>
        <p:txBody>
          <a:bodyPr/>
          <a:lstStyle>
            <a:lvl1pPr>
              <a:defRPr>
                <a:solidFill>
                  <a:schemeClr val="tx1"/>
                </a:solidFill>
              </a:defRPr>
            </a:lvl1pPr>
            <a:lvl2pPr>
              <a:defRPr/>
            </a:lvl2pPr>
            <a:lvl3pPr>
              <a:defRPr/>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6" name="Espace réservé du texte 9">
            <a:extLst>
              <a:ext uri="{FF2B5EF4-FFF2-40B4-BE49-F238E27FC236}">
                <a16:creationId xmlns:a16="http://schemas.microsoft.com/office/drawing/2014/main" id="{17705B73-EB86-1315-9143-5893B3935B33}"/>
              </a:ext>
            </a:extLst>
          </p:cNvPr>
          <p:cNvSpPr>
            <a:spLocks noGrp="1"/>
          </p:cNvSpPr>
          <p:nvPr>
            <p:ph type="body" sz="quarter" idx="13" hasCustomPrompt="1"/>
          </p:nvPr>
        </p:nvSpPr>
        <p:spPr bwMode="gray">
          <a:xfrm>
            <a:off x="3312000" y="180000"/>
            <a:ext cx="5364456" cy="360000"/>
          </a:xfrm>
        </p:spPr>
        <p:txBody>
          <a:bodyPr/>
          <a:lstStyle>
            <a:lvl1pPr marL="108000" indent="-108000" algn="r">
              <a:spcAft>
                <a:spcPts val="0"/>
              </a:spcAft>
              <a:buFont typeface="+mj-lt"/>
              <a:buAutoNum type="arabicPeriod"/>
              <a:defRPr sz="750" b="1">
                <a:solidFill>
                  <a:schemeClr val="tx1"/>
                </a:solidFill>
              </a:defRPr>
            </a:lvl1pPr>
            <a:lvl2pPr marL="108000" indent="-108000" algn="r">
              <a:spcBef>
                <a:spcPts val="0"/>
              </a:spcBef>
              <a:spcAft>
                <a:spcPts val="0"/>
              </a:spcAft>
              <a:buFont typeface="+mj-lt"/>
              <a:buAutoNum type="alphaLcPeriod"/>
              <a:defRPr sz="750">
                <a:solidFill>
                  <a:schemeClr val="tx1"/>
                </a:solidFill>
              </a:defRPr>
            </a:lvl2pPr>
          </a:lstStyle>
          <a:p>
            <a:pPr lvl="0"/>
            <a:r>
              <a:rPr lang="fr-FR" dirty="0"/>
              <a:t>Titre</a:t>
            </a:r>
          </a:p>
          <a:p>
            <a:pPr lvl="1"/>
            <a:r>
              <a:rPr lang="fr-FR" dirty="0"/>
              <a:t>Sous-titre</a:t>
            </a:r>
          </a:p>
        </p:txBody>
      </p:sp>
    </p:spTree>
    <p:extLst>
      <p:ext uri="{BB962C8B-B14F-4D97-AF65-F5344CB8AC3E}">
        <p14:creationId xmlns:p14="http://schemas.microsoft.com/office/powerpoint/2010/main" val="10666122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467544" y="915566"/>
            <a:ext cx="8208912" cy="3672408"/>
          </a:xfrm>
          <a:solidFill>
            <a:schemeClr val="bg1">
              <a:lumMod val="85000"/>
            </a:schemeClr>
          </a:solidFill>
        </p:spPr>
        <p:txBody>
          <a:bodyPr tIns="1080000" anchor="ctr" anchorCtr="0"/>
          <a:lstStyle>
            <a:lvl1pPr algn="ctr">
              <a:defRPr cap="all" baseline="0"/>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2" name="Titre 1"/>
          <p:cNvSpPr>
            <a:spLocks noGrp="1"/>
          </p:cNvSpPr>
          <p:nvPr>
            <p:ph type="title" hasCustomPrompt="1"/>
          </p:nvPr>
        </p:nvSpPr>
        <p:spPr bwMode="gray">
          <a:xfrm>
            <a:off x="827585" y="915566"/>
            <a:ext cx="7560840" cy="3672408"/>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lIns="0" bIns="360000" anchor="ctr" anchorCtr="0"/>
          <a:lstStyle>
            <a:lvl1pPr marL="396000" indent="-396000">
              <a:buFont typeface="+mj-lt"/>
              <a:buAutoNum type="arabicPeriod"/>
              <a:defRPr sz="3250">
                <a:solidFill>
                  <a:schemeClr val="tx1"/>
                </a:solidFill>
              </a:defRPr>
            </a:lvl1pPr>
          </a:lstStyle>
          <a:p>
            <a:r>
              <a:rPr lang="fr-FR" dirty="0"/>
              <a:t>Titre</a:t>
            </a:r>
          </a:p>
        </p:txBody>
      </p:sp>
      <p:sp>
        <p:nvSpPr>
          <p:cNvPr id="7" name="Espace réservé de la date 1">
            <a:extLst>
              <a:ext uri="{FF2B5EF4-FFF2-40B4-BE49-F238E27FC236}">
                <a16:creationId xmlns:a16="http://schemas.microsoft.com/office/drawing/2014/main" id="{9748505C-3D2A-D74D-9CDB-23720A2BFF18}"/>
              </a:ext>
            </a:extLst>
          </p:cNvPr>
          <p:cNvSpPr>
            <a:spLocks noGrp="1"/>
          </p:cNvSpPr>
          <p:nvPr>
            <p:ph type="dt" sz="half" idx="10"/>
          </p:nvPr>
        </p:nvSpPr>
        <p:spPr bwMode="gray">
          <a:xfrm>
            <a:off x="6419323" y="4783500"/>
            <a:ext cx="1170000" cy="360000"/>
          </a:xfrm>
          <a:prstGeom prst="rect">
            <a:avLst/>
          </a:prstGeom>
        </p:spPr>
        <p:txBody>
          <a:bodyPr/>
          <a:lstStyle/>
          <a:p>
            <a:pPr algn="r"/>
            <a:fld id="{80708A47-EF35-45C3-8BF0-5C29E8226EDF}" type="datetime1">
              <a:rPr lang="fr-FR" cap="all" smtClean="0"/>
              <a:t>18/01/2024</a:t>
            </a:fld>
            <a:endParaRPr lang="fr-FR" cap="all" dirty="0"/>
          </a:p>
        </p:txBody>
      </p:sp>
      <p:sp>
        <p:nvSpPr>
          <p:cNvPr id="3" name="Espace réservé du numéro de diapositive 7">
            <a:extLst>
              <a:ext uri="{FF2B5EF4-FFF2-40B4-BE49-F238E27FC236}">
                <a16:creationId xmlns:a16="http://schemas.microsoft.com/office/drawing/2014/main" id="{1940E8B4-C46B-0CD5-4E5C-AC62375365F3}"/>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20780284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jp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bwMode="gray">
          <a:xfrm>
            <a:off x="359999" y="900000"/>
            <a:ext cx="8424000" cy="720000"/>
          </a:xfrm>
          <a:prstGeom prst="rect">
            <a:avLst/>
          </a:prstGeom>
        </p:spPr>
        <p:txBody>
          <a:bodyPr vert="horz" lIns="0" tIns="0" rIns="0" bIns="0" rtlCol="0" anchor="t" anchorCtr="0">
            <a:noAutofit/>
          </a:bodyPr>
          <a:lstStyle/>
          <a:p>
            <a:r>
              <a:rPr lang="fr-FR" noProof="0" dirty="0"/>
              <a:t>Titre</a:t>
            </a:r>
          </a:p>
        </p:txBody>
      </p:sp>
      <p:sp>
        <p:nvSpPr>
          <p:cNvPr id="3" name="Espace réservé du texte 2"/>
          <p:cNvSpPr>
            <a:spLocks noGrp="1"/>
          </p:cNvSpPr>
          <p:nvPr>
            <p:ph type="body" idx="1"/>
          </p:nvPr>
        </p:nvSpPr>
        <p:spPr bwMode="gray">
          <a:xfrm>
            <a:off x="359999" y="1836000"/>
            <a:ext cx="8424000" cy="2574000"/>
          </a:xfrm>
          <a:prstGeom prst="rect">
            <a:avLst/>
          </a:prstGeom>
        </p:spPr>
        <p:txBody>
          <a:bodyPr vert="horz" lIns="0" tIns="0" rIns="0" bIns="0" rtlCol="0" anchor="t" anchorCtr="0">
            <a:noAutofit/>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15" name="Espace réservé de la date 1">
            <a:extLst>
              <a:ext uri="{FF2B5EF4-FFF2-40B4-BE49-F238E27FC236}">
                <a16:creationId xmlns:a16="http://schemas.microsoft.com/office/drawing/2014/main" id="{516EDC64-47E8-C044-91BA-F715A5EFFEFD}"/>
              </a:ext>
            </a:extLst>
          </p:cNvPr>
          <p:cNvSpPr>
            <a:spLocks noGrp="1"/>
          </p:cNvSpPr>
          <p:nvPr>
            <p:ph type="dt" sz="half" idx="2"/>
          </p:nvPr>
        </p:nvSpPr>
        <p:spPr bwMode="gray">
          <a:xfrm>
            <a:off x="6426336" y="4783500"/>
            <a:ext cx="1170000" cy="360000"/>
          </a:xfrm>
          <a:prstGeom prst="rect">
            <a:avLst/>
          </a:prstGeom>
        </p:spPr>
        <p:txBody>
          <a:bodyPr/>
          <a:lstStyle>
            <a:lvl1pPr>
              <a:defRPr sz="750"/>
            </a:lvl1pPr>
          </a:lstStyle>
          <a:p>
            <a:pPr algn="r"/>
            <a:fld id="{8A1DF097-7559-4E94-9B57-B932F2611400}" type="datetime1">
              <a:rPr lang="fr-FR" cap="all" smtClean="0"/>
              <a:t>18/01/2024</a:t>
            </a:fld>
            <a:endParaRPr lang="fr-FR" cap="all" dirty="0"/>
          </a:p>
        </p:txBody>
      </p:sp>
      <p:sp>
        <p:nvSpPr>
          <p:cNvPr id="16" name="Espace réservé du numéro de diapositive 7">
            <a:extLst>
              <a:ext uri="{FF2B5EF4-FFF2-40B4-BE49-F238E27FC236}">
                <a16:creationId xmlns:a16="http://schemas.microsoft.com/office/drawing/2014/main" id="{C6D56E85-7DD2-5140-A94B-D4C7F30901C6}"/>
              </a:ext>
            </a:extLst>
          </p:cNvPr>
          <p:cNvSpPr>
            <a:spLocks noGrp="1"/>
          </p:cNvSpPr>
          <p:nvPr>
            <p:ph type="sldNum" sz="quarter" idx="4"/>
          </p:nvPr>
        </p:nvSpPr>
        <p:spPr bwMode="gray">
          <a:xfrm>
            <a:off x="7596336" y="4783500"/>
            <a:ext cx="1170000" cy="360000"/>
          </a:xfrm>
          <a:prstGeom prst="rect">
            <a:avLst/>
          </a:prstGeom>
        </p:spPr>
        <p:txBody>
          <a:bodyPr/>
          <a:lstStyle>
            <a:lvl1pPr algn="r">
              <a:defRPr sz="1600">
                <a:solidFill>
                  <a:srgbClr val="FF0000"/>
                </a:solidFill>
              </a:defRPr>
            </a:lvl1pPr>
          </a:lstStyle>
          <a:p>
            <a:fld id="{733122C9-A0B9-462F-8757-0847AD287B63}" type="slidenum">
              <a:rPr lang="fr-FR" smtClean="0"/>
              <a:pPr/>
              <a:t>‹N°›</a:t>
            </a:fld>
            <a:endParaRPr lang="fr-FR" dirty="0"/>
          </a:p>
        </p:txBody>
      </p:sp>
      <p:pic>
        <p:nvPicPr>
          <p:cNvPr id="4" name="Image 3"/>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cSld>
  <p:clrMap bg1="lt1" tx1="dk1" bg2="lt2" tx2="dk2" accent1="accent1" accent2="accent2" accent3="accent3" accent4="accent4" accent5="accent5" accent6="accent6" hlink="hlink" folHlink="folHlink"/>
  <p:sldLayoutIdLst>
    <p:sldLayoutId id="2147483808" r:id="rId1"/>
    <p:sldLayoutId id="2147483812" r:id="rId2"/>
    <p:sldLayoutId id="2147483810" r:id="rId3"/>
    <p:sldLayoutId id="2147483811" r:id="rId4"/>
    <p:sldLayoutId id="2147483809" r:id="rId5"/>
    <p:sldLayoutId id="2147483798" r:id="rId6"/>
    <p:sldLayoutId id="2147483831" r:id="rId7"/>
    <p:sldLayoutId id="2147483832" r:id="rId8"/>
    <p:sldLayoutId id="2147483833" r:id="rId9"/>
    <p:sldLayoutId id="2147483834" r:id="rId10"/>
    <p:sldLayoutId id="2147483847" r:id="rId11"/>
    <p:sldLayoutId id="2147483848" r:id="rId12"/>
    <p:sldLayoutId id="2147483849" r:id="rId13"/>
    <p:sldLayoutId id="2147483850" r:id="rId14"/>
    <p:sldLayoutId id="2147483891" r:id="rId15"/>
    <p:sldLayoutId id="2147483892" r:id="rId16"/>
    <p:sldLayoutId id="2147483893" r:id="rId17"/>
    <p:sldLayoutId id="2147483894" r:id="rId18"/>
    <p:sldLayoutId id="2147483907" r:id="rId19"/>
    <p:sldLayoutId id="2147483908" r:id="rId20"/>
    <p:sldLayoutId id="2147483909" r:id="rId21"/>
    <p:sldLayoutId id="2147483910" r:id="rId22"/>
  </p:sldLayoutIdLst>
  <p:hf hdr="0"/>
  <p:txStyles>
    <p:titleStyle>
      <a:lvl1pPr algn="l" defTabSz="914400" rtl="0" eaLnBrk="1" latinLnBrk="0" hangingPunct="1">
        <a:lnSpc>
          <a:spcPct val="90000"/>
        </a:lnSpc>
        <a:spcBef>
          <a:spcPct val="0"/>
        </a:spcBef>
        <a:buNone/>
        <a:defRPr sz="2550" b="1" kern="1200">
          <a:solidFill>
            <a:srgbClr val="0C5076"/>
          </a:solidFill>
          <a:latin typeface="+mj-lt"/>
          <a:ea typeface="+mj-ea"/>
          <a:cs typeface="+mj-cs"/>
        </a:defRPr>
      </a:lvl1pPr>
    </p:titleStyle>
    <p:bodyStyle>
      <a:lvl1pPr marL="0" indent="0" algn="l" defTabSz="914400" rtl="0" eaLnBrk="1" latinLnBrk="0" hangingPunct="1">
        <a:lnSpc>
          <a:spcPct val="100000"/>
        </a:lnSpc>
        <a:spcBef>
          <a:spcPts val="0"/>
        </a:spcBef>
        <a:spcAft>
          <a:spcPts val="500"/>
        </a:spcAft>
        <a:buFont typeface="Arial" pitchFamily="34" charset="0"/>
        <a:buNone/>
        <a:defRPr sz="1050" b="0" kern="1200">
          <a:solidFill>
            <a:srgbClr val="0C5076"/>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e la date 6"/>
          <p:cNvSpPr>
            <a:spLocks noGrp="1"/>
          </p:cNvSpPr>
          <p:nvPr>
            <p:ph type="dt" sz="half" idx="10"/>
          </p:nvPr>
        </p:nvSpPr>
        <p:spPr/>
        <p:txBody>
          <a:bodyPr/>
          <a:lstStyle/>
          <a:p>
            <a:fld id="{5EC3D008-DD61-4C4F-93BD-9E371E593F35}" type="datetime1">
              <a:rPr lang="fr-FR" smtClean="0"/>
              <a:t>18/01/2024</a:t>
            </a:fld>
            <a:endParaRPr lang="fr-FR" dirty="0"/>
          </a:p>
        </p:txBody>
      </p:sp>
      <p:sp>
        <p:nvSpPr>
          <p:cNvPr id="9" name="Espace réservé du numéro de diapositive 8"/>
          <p:cNvSpPr>
            <a:spLocks noGrp="1"/>
          </p:cNvSpPr>
          <p:nvPr>
            <p:ph type="sldNum" sz="quarter" idx="12"/>
          </p:nvPr>
        </p:nvSpPr>
        <p:spPr/>
        <p:txBody>
          <a:bodyPr/>
          <a:lstStyle/>
          <a:p>
            <a:fld id="{10C140CD-8AED-46FF-A9A2-77308F3F39AE}" type="slidenum">
              <a:rPr lang="fr-FR" smtClean="0"/>
              <a:pPr/>
              <a:t>1</a:t>
            </a:fld>
            <a:endParaRPr lang="fr-FR" dirty="0"/>
          </a:p>
        </p:txBody>
      </p:sp>
      <p:sp>
        <p:nvSpPr>
          <p:cNvPr id="6" name="Titre 5"/>
          <p:cNvSpPr>
            <a:spLocks noGrp="1"/>
          </p:cNvSpPr>
          <p:nvPr>
            <p:ph type="title"/>
          </p:nvPr>
        </p:nvSpPr>
        <p:spPr/>
        <p:txBody>
          <a:bodyPr/>
          <a:lstStyle/>
          <a:p>
            <a:r>
              <a:rPr lang="fr-FR" dirty="0"/>
              <a:t>w</a:t>
            </a:r>
          </a:p>
        </p:txBody>
      </p:sp>
    </p:spTree>
    <p:extLst>
      <p:ext uri="{BB962C8B-B14F-4D97-AF65-F5344CB8AC3E}">
        <p14:creationId xmlns:p14="http://schemas.microsoft.com/office/powerpoint/2010/main" val="6242969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3" y="900000"/>
            <a:ext cx="8208913" cy="562500"/>
          </a:xfrm>
        </p:spPr>
        <p:txBody>
          <a:bodyPr/>
          <a:lstStyle/>
          <a:p>
            <a:r>
              <a:rPr lang="fr-FR" sz="2200" dirty="0"/>
              <a:t>S’inscrire sur Parcoursup </a:t>
            </a:r>
          </a:p>
        </p:txBody>
      </p:sp>
      <p:sp>
        <p:nvSpPr>
          <p:cNvPr id="3" name="Espace réservé du contenu 2"/>
          <p:cNvSpPr>
            <a:spLocks noGrp="1"/>
          </p:cNvSpPr>
          <p:nvPr>
            <p:ph sz="quarter" idx="4294967295"/>
          </p:nvPr>
        </p:nvSpPr>
        <p:spPr>
          <a:xfrm>
            <a:off x="467542" y="1419622"/>
            <a:ext cx="8208914" cy="3327300"/>
          </a:xfrm>
        </p:spPr>
        <p:txBody>
          <a:bodyPr/>
          <a:lstStyle/>
          <a:p>
            <a:pPr marL="285750" lvl="0" indent="-285750" algn="just" defTabSz="457200">
              <a:spcBef>
                <a:spcPts val="600"/>
              </a:spcBef>
              <a:spcAft>
                <a:spcPts val="600"/>
              </a:spcAft>
              <a:buClr>
                <a:srgbClr val="FF0000"/>
              </a:buClr>
              <a:buSzPct val="100000"/>
              <a:buFont typeface="Courier New" panose="02070309020205020404" pitchFamily="49" charset="0"/>
              <a:buChar char="o"/>
            </a:pPr>
            <a:r>
              <a:rPr lang="fr-FR" sz="1400" b="1" dirty="0">
                <a:solidFill>
                  <a:schemeClr val="bg1"/>
                </a:solidFill>
                <a:highlight>
                  <a:srgbClr val="0000FF"/>
                </a:highlight>
              </a:rPr>
              <a:t>Une adresse mail valide et consultée régulièrement : </a:t>
            </a:r>
            <a:r>
              <a:rPr lang="fr-FR" sz="1400" dirty="0">
                <a:solidFill>
                  <a:schemeClr val="bg1"/>
                </a:solidFill>
              </a:rPr>
              <a:t> </a:t>
            </a:r>
            <a:r>
              <a:rPr lang="fr-FR" sz="1400" dirty="0">
                <a:solidFill>
                  <a:schemeClr val="accent1"/>
                </a:solidFill>
              </a:rPr>
              <a:t>pour échanger et recevoir les informations sur votre dossier</a:t>
            </a:r>
          </a:p>
          <a:p>
            <a:pPr lvl="0" algn="just" defTabSz="457200">
              <a:spcBef>
                <a:spcPts val="600"/>
              </a:spcBef>
              <a:spcAft>
                <a:spcPts val="600"/>
              </a:spcAft>
              <a:buClr>
                <a:srgbClr val="FF0000"/>
              </a:buClr>
              <a:buSzPct val="100000"/>
            </a:pPr>
            <a:endParaRPr lang="fr-FR" sz="1400" dirty="0">
              <a:solidFill>
                <a:srgbClr val="3D566E"/>
              </a:solidFill>
            </a:endParaRPr>
          </a:p>
          <a:p>
            <a:pPr marL="285750" lvl="0" indent="-285750" algn="just" defTabSz="457200">
              <a:spcBef>
                <a:spcPts val="600"/>
              </a:spcBef>
              <a:spcAft>
                <a:spcPts val="600"/>
              </a:spcAft>
              <a:buClr>
                <a:srgbClr val="FF0000"/>
              </a:buClr>
              <a:buSzPct val="100000"/>
              <a:buFont typeface="Courier New" panose="02070309020205020404" pitchFamily="49" charset="0"/>
              <a:buChar char="o"/>
            </a:pPr>
            <a:r>
              <a:rPr lang="fr-FR" sz="1400" b="1" dirty="0">
                <a:solidFill>
                  <a:schemeClr val="bg1"/>
                </a:solidFill>
                <a:highlight>
                  <a:srgbClr val="0000FF"/>
                </a:highlight>
              </a:rPr>
              <a:t>L’INE</a:t>
            </a:r>
            <a:r>
              <a:rPr lang="fr-FR" sz="1400" b="1" dirty="0">
                <a:solidFill>
                  <a:srgbClr val="3D566E"/>
                </a:solidFill>
              </a:rPr>
              <a:t> </a:t>
            </a:r>
            <a:r>
              <a:rPr lang="fr-FR" sz="1400" dirty="0">
                <a:solidFill>
                  <a:schemeClr val="accent1"/>
                </a:solidFill>
              </a:rPr>
              <a:t>(identifiant national élève en lycée général, technologique ou professionnel) ou</a:t>
            </a:r>
            <a:r>
              <a:rPr lang="fr-FR" sz="1400" dirty="0"/>
              <a:t> </a:t>
            </a:r>
            <a:r>
              <a:rPr lang="fr-FR" sz="1400" b="1" dirty="0">
                <a:solidFill>
                  <a:srgbClr val="F28E65"/>
                </a:solidFill>
              </a:rPr>
              <a:t>INAA</a:t>
            </a:r>
            <a:r>
              <a:rPr lang="fr-FR" sz="1400" dirty="0">
                <a:solidFill>
                  <a:schemeClr val="accent1"/>
                </a:solidFill>
              </a:rPr>
              <a:t> (en lycée agricole) : sur les bulletins scolaires ou le relevé de notes des épreuves anticipées du baccalauréat. </a:t>
            </a:r>
          </a:p>
          <a:p>
            <a:pPr lvl="0" algn="just" defTabSz="457200">
              <a:spcBef>
                <a:spcPts val="600"/>
              </a:spcBef>
              <a:spcAft>
                <a:spcPts val="600"/>
              </a:spcAft>
              <a:buClr>
                <a:srgbClr val="FF0000"/>
              </a:buClr>
              <a:buSzPct val="100000"/>
            </a:pPr>
            <a:r>
              <a:rPr lang="fr-FR" sz="1400" b="1" dirty="0">
                <a:solidFill>
                  <a:schemeClr val="accent1"/>
                </a:solidFill>
              </a:rPr>
              <a:t>À noter pour les lycées français à l’étranger </a:t>
            </a:r>
            <a:r>
              <a:rPr lang="fr-FR" sz="1400" dirty="0">
                <a:solidFill>
                  <a:schemeClr val="accent1"/>
                </a:solidFill>
              </a:rPr>
              <a:t>: l’établissement fournit l’identifiant à utiliser pour créer son dossier.</a:t>
            </a:r>
          </a:p>
          <a:p>
            <a:pPr lvl="0" defTabSz="457200">
              <a:spcBef>
                <a:spcPct val="20000"/>
              </a:spcBef>
              <a:spcAft>
                <a:spcPts val="0"/>
              </a:spcAft>
              <a:buClr>
                <a:srgbClr val="FF0000"/>
              </a:buClr>
              <a:buSzPct val="100000"/>
            </a:pPr>
            <a:endParaRPr lang="fr-FR" sz="2000" dirty="0">
              <a:solidFill>
                <a:srgbClr val="3D566E"/>
              </a:solidFill>
            </a:endParaRPr>
          </a:p>
          <a:p>
            <a:endParaRPr lang="fr-FR" dirty="0"/>
          </a:p>
        </p:txBody>
      </p:sp>
      <p:sp>
        <p:nvSpPr>
          <p:cNvPr id="6" name="Espace réservé du numéro de diapositive 5"/>
          <p:cNvSpPr>
            <a:spLocks noGrp="1"/>
          </p:cNvSpPr>
          <p:nvPr>
            <p:ph type="sldNum" sz="quarter" idx="12"/>
          </p:nvPr>
        </p:nvSpPr>
        <p:spPr>
          <a:xfrm>
            <a:off x="7596336" y="4783500"/>
            <a:ext cx="1170000" cy="360000"/>
          </a:xfrm>
        </p:spPr>
        <p:txBody>
          <a:bodyPr/>
          <a:lstStyle/>
          <a:p>
            <a:fld id="{733122C9-A0B9-462F-8757-0847AD287B63}" type="slidenum">
              <a:rPr lang="fr-FR" smtClean="0"/>
              <a:pPr/>
              <a:t>10</a:t>
            </a:fld>
            <a:endParaRPr lang="fr-FR"/>
          </a:p>
        </p:txBody>
      </p:sp>
      <p:sp>
        <p:nvSpPr>
          <p:cNvPr id="4" name="Rectangle à coins arrondis 6">
            <a:extLst>
              <a:ext uri="{FF2B5EF4-FFF2-40B4-BE49-F238E27FC236}">
                <a16:creationId xmlns:a16="http://schemas.microsoft.com/office/drawing/2014/main" id="{E56E5DD1-54B1-42E8-B0C1-E07FC118E1D7}"/>
              </a:ext>
            </a:extLst>
          </p:cNvPr>
          <p:cNvSpPr/>
          <p:nvPr/>
        </p:nvSpPr>
        <p:spPr>
          <a:xfrm>
            <a:off x="6115795" y="195486"/>
            <a:ext cx="2555093" cy="344514"/>
          </a:xfrm>
          <a:prstGeom prst="roundRect">
            <a:avLst/>
          </a:prstGeom>
          <a:solidFill>
            <a:schemeClr val="accent6">
              <a:alpha val="69804"/>
            </a:schemeClr>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tx1"/>
                </a:solidFill>
              </a:rPr>
              <a:t>À partir du 17 janvier 2024</a:t>
            </a:r>
          </a:p>
        </p:txBody>
      </p:sp>
      <p:sp>
        <p:nvSpPr>
          <p:cNvPr id="5" name="Rectangle à coins arrondis 4"/>
          <p:cNvSpPr/>
          <p:nvPr/>
        </p:nvSpPr>
        <p:spPr>
          <a:xfrm>
            <a:off x="467541" y="3554513"/>
            <a:ext cx="8288279" cy="914400"/>
          </a:xfrm>
          <a:prstGeom prst="roundRect">
            <a:avLst/>
          </a:prstGeom>
          <a:solidFill>
            <a:srgbClr val="A558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indent="0" algn="just" defTabSz="457200">
              <a:lnSpc>
                <a:spcPct val="90000"/>
              </a:lnSpc>
              <a:spcBef>
                <a:spcPts val="0"/>
              </a:spcBef>
              <a:spcAft>
                <a:spcPts val="0"/>
              </a:spcAft>
              <a:buSzPct val="100000"/>
              <a:buNone/>
              <a:defRPr/>
            </a:pPr>
            <a:r>
              <a:rPr lang="fr-FR" sz="1300" b="1" i="1" dirty="0">
                <a:solidFill>
                  <a:schemeClr val="bg1"/>
                </a:solidFill>
              </a:rPr>
              <a:t>Conseil aux parents ou tuteurs légaux </a:t>
            </a:r>
            <a:r>
              <a:rPr lang="fr-FR" sz="1300" b="1" dirty="0">
                <a:solidFill>
                  <a:schemeClr val="bg1"/>
                </a:solidFill>
              </a:rPr>
              <a:t>: </a:t>
            </a:r>
            <a:r>
              <a:rPr lang="fr-FR" sz="1300" dirty="0">
                <a:solidFill>
                  <a:schemeClr val="bg1"/>
                </a:solidFill>
              </a:rPr>
              <a:t>vous pouvez également renseigner votre email et numéro de portable dans le dossier de votre enfant pour recevoir messages et alertes Parcoursup. Vous pourrez également recevoir des formations qui organisent des épreuves écrites/orales le rappel des échéances. </a:t>
            </a:r>
          </a:p>
        </p:txBody>
      </p:sp>
      <p:sp>
        <p:nvSpPr>
          <p:cNvPr id="9" name="Rectangle à coins arrondis 8"/>
          <p:cNvSpPr/>
          <p:nvPr/>
        </p:nvSpPr>
        <p:spPr>
          <a:xfrm>
            <a:off x="468358" y="1894577"/>
            <a:ext cx="8352928" cy="394994"/>
          </a:xfrm>
          <a:prstGeom prst="roundRect">
            <a:avLst/>
          </a:prstGeom>
          <a:solidFill>
            <a:srgbClr val="A558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just" defTabSz="457200">
              <a:lnSpc>
                <a:spcPct val="90000"/>
              </a:lnSpc>
              <a:buSzPct val="100000"/>
            </a:pPr>
            <a:r>
              <a:rPr lang="fr-FR" sz="1300" b="1" i="1" dirty="0">
                <a:solidFill>
                  <a:schemeClr val="bg1"/>
                </a:solidFill>
              </a:rPr>
              <a:t>Important : renseignez un numéro de portable pour recevoir les alertes envoyées par la plateforme. </a:t>
            </a:r>
          </a:p>
        </p:txBody>
      </p:sp>
    </p:spTree>
    <p:extLst>
      <p:ext uri="{BB962C8B-B14F-4D97-AF65-F5344CB8AC3E}">
        <p14:creationId xmlns:p14="http://schemas.microsoft.com/office/powerpoint/2010/main" val="744905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4294967295"/>
          </p:nvPr>
        </p:nvSpPr>
        <p:spPr>
          <a:xfrm>
            <a:off x="467545" y="843558"/>
            <a:ext cx="8496943" cy="4104456"/>
          </a:xfrm>
        </p:spPr>
        <p:txBody>
          <a:bodyPr>
            <a:noAutofit/>
          </a:bodyPr>
          <a:lstStyle/>
          <a:p>
            <a:pPr marL="285750" indent="-285750" algn="just">
              <a:buClr>
                <a:schemeClr val="bg2"/>
              </a:buClr>
              <a:buFont typeface="Courier New" panose="02070309020205020404" pitchFamily="49" charset="0"/>
              <a:buChar char="o"/>
            </a:pPr>
            <a:r>
              <a:rPr lang="fr-FR" sz="1400" dirty="0">
                <a:solidFill>
                  <a:schemeClr val="accent1"/>
                </a:solidFill>
              </a:rPr>
              <a:t>Jusqu’à </a:t>
            </a:r>
            <a:r>
              <a:rPr lang="fr-FR" sz="1400" b="1" dirty="0">
                <a:solidFill>
                  <a:schemeClr val="bg1"/>
                </a:solidFill>
                <a:highlight>
                  <a:srgbClr val="0000FF"/>
                </a:highlight>
              </a:rPr>
              <a:t>10 vœux et 10 vœux supplémentaires</a:t>
            </a:r>
            <a:r>
              <a:rPr lang="fr-FR" sz="1400" dirty="0">
                <a:solidFill>
                  <a:schemeClr val="accent1"/>
                </a:solidFill>
              </a:rPr>
              <a:t> pour des formations en apprentissage</a:t>
            </a:r>
          </a:p>
          <a:p>
            <a:pPr marL="285750" indent="-285750" algn="just">
              <a:buClr>
                <a:schemeClr val="bg2"/>
              </a:buClr>
              <a:buFont typeface="Courier New" panose="02070309020205020404" pitchFamily="49" charset="0"/>
              <a:buChar char="o"/>
            </a:pPr>
            <a:endParaRPr lang="fr-FR" sz="1400" b="1" dirty="0">
              <a:solidFill>
                <a:schemeClr val="accent1"/>
              </a:solidFill>
            </a:endParaRPr>
          </a:p>
          <a:p>
            <a:pPr marL="285750" indent="-285750" algn="just">
              <a:buClr>
                <a:schemeClr val="bg2"/>
              </a:buClr>
              <a:buFont typeface="Courier New" panose="02070309020205020404" pitchFamily="49" charset="0"/>
              <a:buChar char="o"/>
            </a:pPr>
            <a:r>
              <a:rPr lang="fr-FR" sz="1400" dirty="0">
                <a:solidFill>
                  <a:schemeClr val="accent1"/>
                </a:solidFill>
              </a:rPr>
              <a:t>Possibilité de faire </a:t>
            </a:r>
            <a:r>
              <a:rPr lang="fr-FR" sz="1400" b="1" dirty="0">
                <a:solidFill>
                  <a:schemeClr val="bg1"/>
                </a:solidFill>
                <a:highlight>
                  <a:srgbClr val="0000FF"/>
                </a:highlight>
              </a:rPr>
              <a:t>des sous-vœux pour certaines filières</a:t>
            </a:r>
            <a:r>
              <a:rPr lang="fr-FR" sz="1400" dirty="0">
                <a:solidFill>
                  <a:schemeClr val="accent1"/>
                </a:solidFill>
              </a:rPr>
              <a:t> (classes prépa, BTS, BUT, école de commerce, d'ingénieurs, IFSI…) </a:t>
            </a:r>
          </a:p>
          <a:p>
            <a:pPr marL="285750" indent="-285750" algn="just">
              <a:buClr>
                <a:schemeClr val="bg2"/>
              </a:buClr>
              <a:buFont typeface="Courier New" panose="02070309020205020404" pitchFamily="49" charset="0"/>
              <a:buChar char="o"/>
            </a:pPr>
            <a:endParaRPr lang="fr-FR" sz="1400" b="1" dirty="0">
              <a:solidFill>
                <a:schemeClr val="accent1"/>
              </a:solidFill>
            </a:endParaRPr>
          </a:p>
          <a:p>
            <a:pPr marL="285750" indent="-285750" algn="just">
              <a:buClr>
                <a:schemeClr val="bg2"/>
              </a:buClr>
              <a:buFont typeface="Courier New" panose="02070309020205020404" pitchFamily="49" charset="0"/>
              <a:buChar char="o"/>
            </a:pPr>
            <a:r>
              <a:rPr lang="fr-FR" sz="1400" b="1" dirty="0">
                <a:solidFill>
                  <a:schemeClr val="bg1"/>
                </a:solidFill>
                <a:highlight>
                  <a:srgbClr val="0000FF"/>
                </a:highlight>
              </a:rPr>
              <a:t>Les vœux sont formulés librement par les candidats (pas de classement par ordre de priorité) </a:t>
            </a:r>
            <a:r>
              <a:rPr lang="fr-FR" sz="1400" dirty="0">
                <a:solidFill>
                  <a:schemeClr val="accent1"/>
                </a:solidFill>
              </a:rPr>
              <a:t>: une réponse pour chaque vœu formulé</a:t>
            </a:r>
          </a:p>
          <a:p>
            <a:pPr marL="285750" indent="-285750" algn="just">
              <a:buClr>
                <a:schemeClr val="bg2"/>
              </a:buClr>
              <a:buFont typeface="Courier New" panose="02070309020205020404" pitchFamily="49" charset="0"/>
              <a:buChar char="o"/>
            </a:pPr>
            <a:endParaRPr lang="fr-FR" sz="1400" b="1" dirty="0">
              <a:solidFill>
                <a:schemeClr val="accent1"/>
              </a:solidFill>
            </a:endParaRPr>
          </a:p>
          <a:p>
            <a:pPr marL="285750" indent="-285750" algn="just">
              <a:buClr>
                <a:schemeClr val="bg2"/>
              </a:buClr>
              <a:buFont typeface="Courier New" panose="02070309020205020404" pitchFamily="49" charset="0"/>
              <a:buChar char="o"/>
            </a:pPr>
            <a:r>
              <a:rPr lang="fr-FR" sz="1400" b="1" dirty="0">
                <a:solidFill>
                  <a:schemeClr val="bg1"/>
                </a:solidFill>
                <a:highlight>
                  <a:srgbClr val="0000FF"/>
                </a:highlight>
              </a:rPr>
              <a:t>La date de formulation du vœu n’est pas prise en compte </a:t>
            </a:r>
            <a:r>
              <a:rPr lang="fr-FR" sz="1400" dirty="0">
                <a:solidFill>
                  <a:schemeClr val="accent1"/>
                </a:solidFill>
              </a:rPr>
              <a:t>pour l’examen du dossier </a:t>
            </a:r>
          </a:p>
          <a:p>
            <a:pPr marL="285750" indent="-285750" algn="just">
              <a:buClr>
                <a:schemeClr val="bg2"/>
              </a:buClr>
              <a:buFont typeface="Courier New" panose="02070309020205020404" pitchFamily="49" charset="0"/>
              <a:buChar char="o"/>
            </a:pPr>
            <a:endParaRPr lang="fr-FR" sz="1400" b="1" dirty="0">
              <a:solidFill>
                <a:schemeClr val="accent1"/>
              </a:solidFill>
            </a:endParaRPr>
          </a:p>
          <a:p>
            <a:pPr marL="285750" indent="-285750" algn="just">
              <a:buClr>
                <a:schemeClr val="bg2"/>
              </a:buClr>
              <a:buFont typeface="Courier New" panose="02070309020205020404" pitchFamily="49" charset="0"/>
              <a:buChar char="o"/>
            </a:pPr>
            <a:r>
              <a:rPr lang="fr-FR" sz="1400" b="1" dirty="0">
                <a:solidFill>
                  <a:schemeClr val="bg1"/>
                </a:solidFill>
                <a:highlight>
                  <a:srgbClr val="0000FF"/>
                </a:highlight>
              </a:rPr>
              <a:t>Chaque formation n’a connaissance que des vœux formulés pour elle </a:t>
            </a:r>
            <a:br>
              <a:rPr lang="fr-FR" sz="1400" b="1" dirty="0">
                <a:solidFill>
                  <a:schemeClr val="bg1"/>
                </a:solidFill>
                <a:highlight>
                  <a:srgbClr val="0000FF"/>
                </a:highlight>
              </a:rPr>
            </a:br>
            <a:r>
              <a:rPr lang="fr-FR" sz="1400" dirty="0">
                <a:solidFill>
                  <a:schemeClr val="accent1"/>
                </a:solidFill>
              </a:rPr>
              <a:t>(elle ne connait pas les autres vœux formulés  par les candidats)</a:t>
            </a:r>
          </a:p>
          <a:p>
            <a:pPr marL="285750" indent="-285750" algn="just">
              <a:buClr>
                <a:schemeClr val="bg2"/>
              </a:buClr>
              <a:buFont typeface="Courier New" panose="02070309020205020404" pitchFamily="49" charset="0"/>
              <a:buChar char="o"/>
            </a:pPr>
            <a:endParaRPr lang="fr-FR" sz="1400" b="1" dirty="0">
              <a:solidFill>
                <a:schemeClr val="accent1"/>
              </a:solidFill>
            </a:endParaRPr>
          </a:p>
          <a:p>
            <a:pPr marL="285750" indent="-285750" algn="just">
              <a:buClr>
                <a:schemeClr val="bg2"/>
              </a:buClr>
              <a:buFont typeface="Courier New" panose="02070309020205020404" pitchFamily="49" charset="0"/>
              <a:buChar char="o"/>
            </a:pPr>
            <a:r>
              <a:rPr lang="fr-FR" sz="1400" b="1" dirty="0">
                <a:solidFill>
                  <a:schemeClr val="bg1"/>
                </a:solidFill>
                <a:highlight>
                  <a:srgbClr val="0000FF"/>
                </a:highlight>
              </a:rPr>
              <a:t>Quand un candidat accepte une formation, il a toujours la possibilité de conserver des vœux pour lesquels il est en liste d’attente </a:t>
            </a:r>
            <a:r>
              <a:rPr lang="fr-FR" sz="1400" dirty="0">
                <a:solidFill>
                  <a:schemeClr val="accent1"/>
                </a:solidFill>
              </a:rPr>
              <a:t>et qui l’intéressent davantage</a:t>
            </a:r>
            <a:endParaRPr lang="fr-FR" sz="1400" dirty="0"/>
          </a:p>
        </p:txBody>
      </p:sp>
      <p:sp>
        <p:nvSpPr>
          <p:cNvPr id="6" name="Espace réservé du numéro de diapositive 5"/>
          <p:cNvSpPr>
            <a:spLocks noGrp="1"/>
          </p:cNvSpPr>
          <p:nvPr>
            <p:ph type="sldNum" sz="quarter" idx="12"/>
          </p:nvPr>
        </p:nvSpPr>
        <p:spPr>
          <a:xfrm>
            <a:off x="7596336" y="4783500"/>
            <a:ext cx="1170000" cy="360000"/>
          </a:xfrm>
        </p:spPr>
        <p:txBody>
          <a:bodyPr/>
          <a:lstStyle/>
          <a:p>
            <a:fld id="{733122C9-A0B9-462F-8757-0847AD287B63}" type="slidenum">
              <a:rPr lang="fr-FR" smtClean="0"/>
              <a:pPr/>
              <a:t>11</a:t>
            </a:fld>
            <a:endParaRPr lang="fr-FR" dirty="0"/>
          </a:p>
        </p:txBody>
      </p:sp>
      <p:sp>
        <p:nvSpPr>
          <p:cNvPr id="2" name="Rectangle à coins arrondis 6">
            <a:extLst>
              <a:ext uri="{FF2B5EF4-FFF2-40B4-BE49-F238E27FC236}">
                <a16:creationId xmlns:a16="http://schemas.microsoft.com/office/drawing/2014/main" id="{55AD3F10-A19C-E585-9AE7-4D63D855983E}"/>
              </a:ext>
            </a:extLst>
          </p:cNvPr>
          <p:cNvSpPr/>
          <p:nvPr/>
        </p:nvSpPr>
        <p:spPr>
          <a:xfrm>
            <a:off x="5508104" y="195486"/>
            <a:ext cx="3168353" cy="344514"/>
          </a:xfrm>
          <a:prstGeom prst="roundRect">
            <a:avLst/>
          </a:prstGeom>
          <a:solidFill>
            <a:schemeClr val="accent6">
              <a:alpha val="69804"/>
            </a:schemeClr>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tx1"/>
                </a:solidFill>
              </a:rPr>
              <a:t>Les principales règles à retenir</a:t>
            </a:r>
          </a:p>
        </p:txBody>
      </p:sp>
    </p:spTree>
    <p:extLst>
      <p:ext uri="{BB962C8B-B14F-4D97-AF65-F5344CB8AC3E}">
        <p14:creationId xmlns:p14="http://schemas.microsoft.com/office/powerpoint/2010/main" val="6795284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lgn="r"/>
            <a:fld id="{6F42726C-76A3-45BB-9E3B-0F2EB6320166}" type="datetime1">
              <a:rPr lang="fr-FR" cap="all" smtClean="0"/>
              <a:t>18/01/2024</a:t>
            </a:fld>
            <a:endParaRPr lang="fr-FR" cap="all" dirty="0"/>
          </a:p>
        </p:txBody>
      </p:sp>
      <p:sp>
        <p:nvSpPr>
          <p:cNvPr id="3" name="Espace réservé du numéro de diapositive 2"/>
          <p:cNvSpPr>
            <a:spLocks noGrp="1"/>
          </p:cNvSpPr>
          <p:nvPr>
            <p:ph type="sldNum" sz="quarter" idx="12"/>
          </p:nvPr>
        </p:nvSpPr>
        <p:spPr/>
        <p:txBody>
          <a:bodyPr/>
          <a:lstStyle/>
          <a:p>
            <a:fld id="{733122C9-A0B9-462F-8757-0847AD287B63}" type="slidenum">
              <a:rPr lang="fr-FR" smtClean="0"/>
              <a:pPr/>
              <a:t>12</a:t>
            </a:fld>
            <a:endParaRPr lang="fr-FR" dirty="0"/>
          </a:p>
        </p:txBody>
      </p:sp>
      <p:pic>
        <p:nvPicPr>
          <p:cNvPr id="7" name="Imag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85964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quarter" idx="13"/>
          </p:nvPr>
        </p:nvSpPr>
        <p:spPr>
          <a:xfrm>
            <a:off x="395536" y="1240508"/>
            <a:ext cx="3600402" cy="3744417"/>
          </a:xfrm>
        </p:spPr>
        <p:txBody>
          <a:bodyPr>
            <a:noAutofit/>
          </a:bodyPr>
          <a:lstStyle/>
          <a:p>
            <a:pPr marL="285750" lvl="0" indent="-285750" algn="just" defTabSz="457200">
              <a:spcBef>
                <a:spcPct val="20000"/>
              </a:spcBef>
              <a:buClr>
                <a:srgbClr val="FF0000"/>
              </a:buClr>
              <a:buSzPct val="100000"/>
              <a:buFont typeface="Courier New" panose="02070309020205020404" pitchFamily="49" charset="0"/>
              <a:buChar char="o"/>
              <a:defRPr/>
            </a:pPr>
            <a:r>
              <a:rPr lang="fr-FR" sz="1400" b="1" dirty="0">
                <a:solidFill>
                  <a:schemeClr val="bg1"/>
                </a:solidFill>
                <a:highlight>
                  <a:srgbClr val="0000FF"/>
                </a:highlight>
              </a:rPr>
              <a:t>La lettre de motivation</a:t>
            </a:r>
            <a:r>
              <a:rPr lang="fr-FR" sz="1400" dirty="0">
                <a:solidFill>
                  <a:schemeClr val="bg1"/>
                </a:solidFill>
                <a:highlight>
                  <a:srgbClr val="0000FF"/>
                </a:highlight>
              </a:rPr>
              <a:t> </a:t>
            </a:r>
            <a:r>
              <a:rPr lang="fr-FR" sz="1400" b="0" dirty="0">
                <a:solidFill>
                  <a:schemeClr val="accent1"/>
                </a:solidFill>
              </a:rPr>
              <a:t> quand elle est demandée par la formation</a:t>
            </a:r>
          </a:p>
          <a:p>
            <a:pPr marL="285750" lvl="0" indent="-285750" algn="just" defTabSz="457200">
              <a:spcBef>
                <a:spcPct val="20000"/>
              </a:spcBef>
              <a:spcAft>
                <a:spcPts val="0"/>
              </a:spcAft>
              <a:buClr>
                <a:srgbClr val="FF0000"/>
              </a:buClr>
              <a:buSzPct val="100000"/>
              <a:buFont typeface="Courier New" panose="02070309020205020404" pitchFamily="49" charset="0"/>
              <a:buChar char="o"/>
              <a:defRPr/>
            </a:pPr>
            <a:endParaRPr lang="fr-FR" sz="1400" b="0" dirty="0">
              <a:solidFill>
                <a:schemeClr val="accent1"/>
              </a:solidFill>
            </a:endParaRPr>
          </a:p>
          <a:p>
            <a:pPr marL="285750" indent="-285750" algn="just" defTabSz="457200">
              <a:spcBef>
                <a:spcPct val="20000"/>
              </a:spcBef>
              <a:spcAft>
                <a:spcPts val="0"/>
              </a:spcAft>
              <a:buClr>
                <a:srgbClr val="FF0000"/>
              </a:buClr>
              <a:buSzPct val="100000"/>
              <a:buFont typeface="Courier New" panose="02070309020205020404" pitchFamily="49" charset="0"/>
              <a:buChar char="o"/>
              <a:defRPr/>
            </a:pPr>
            <a:r>
              <a:rPr lang="fr-FR" sz="1400" b="1" dirty="0">
                <a:solidFill>
                  <a:schemeClr val="bg1"/>
                </a:solidFill>
                <a:highlight>
                  <a:srgbClr val="0000FF"/>
                </a:highlight>
              </a:rPr>
              <a:t>les pièces complémentaires </a:t>
            </a:r>
            <a:r>
              <a:rPr lang="fr-FR" sz="1400" b="0" dirty="0">
                <a:solidFill>
                  <a:schemeClr val="accent1"/>
                </a:solidFill>
              </a:rPr>
              <a:t>demandées par certaines formations</a:t>
            </a:r>
          </a:p>
          <a:p>
            <a:pPr marL="285750" indent="-285750" algn="just" defTabSz="457200">
              <a:spcBef>
                <a:spcPct val="20000"/>
              </a:spcBef>
              <a:spcAft>
                <a:spcPts val="0"/>
              </a:spcAft>
              <a:buClr>
                <a:srgbClr val="FF0000"/>
              </a:buClr>
              <a:buSzPct val="100000"/>
              <a:buFont typeface="Courier New" panose="02070309020205020404" pitchFamily="49" charset="0"/>
              <a:buChar char="o"/>
              <a:defRPr/>
            </a:pPr>
            <a:endParaRPr lang="fr-FR" sz="1400" dirty="0"/>
          </a:p>
          <a:p>
            <a:pPr marL="285750" indent="-285750" algn="just" defTabSz="457200">
              <a:spcBef>
                <a:spcPct val="20000"/>
              </a:spcBef>
              <a:buClr>
                <a:srgbClr val="FF0000"/>
              </a:buClr>
              <a:buSzPct val="100000"/>
              <a:buFont typeface="Courier New" panose="02070309020205020404" pitchFamily="49" charset="0"/>
              <a:buChar char="o"/>
              <a:defRPr/>
            </a:pPr>
            <a:r>
              <a:rPr lang="fr-FR" sz="1400" b="1" dirty="0">
                <a:solidFill>
                  <a:schemeClr val="bg1"/>
                </a:solidFill>
                <a:highlight>
                  <a:srgbClr val="0000FF"/>
                </a:highlight>
              </a:rPr>
              <a:t>la rubrique Activités et centres d’intérêt </a:t>
            </a:r>
            <a:r>
              <a:rPr lang="fr-FR" sz="1400" b="0" dirty="0">
                <a:solidFill>
                  <a:schemeClr val="accent1"/>
                </a:solidFill>
              </a:rPr>
              <a:t> une rubrique facultative pour mettre en valeur vos compétences, vos expériences et engagements</a:t>
            </a:r>
          </a:p>
          <a:p>
            <a:pPr marL="285750" indent="-285750" algn="just" defTabSz="457200">
              <a:spcBef>
                <a:spcPct val="20000"/>
              </a:spcBef>
              <a:spcAft>
                <a:spcPts val="0"/>
              </a:spcAft>
              <a:buClr>
                <a:srgbClr val="FF0000"/>
              </a:buClr>
              <a:buSzPct val="100000"/>
              <a:buFont typeface="Courier New" panose="02070309020205020404" pitchFamily="49" charset="0"/>
              <a:buChar char="o"/>
              <a:defRPr/>
            </a:pPr>
            <a:endParaRPr lang="fr-FR" sz="1400" dirty="0">
              <a:solidFill>
                <a:srgbClr val="3D566E"/>
              </a:solidFill>
            </a:endParaRPr>
          </a:p>
          <a:p>
            <a:pPr marL="285750" indent="-285750" algn="just" defTabSz="457200">
              <a:spcBef>
                <a:spcPct val="20000"/>
              </a:spcBef>
              <a:spcAft>
                <a:spcPts val="0"/>
              </a:spcAft>
              <a:buClr>
                <a:srgbClr val="FF0000"/>
              </a:buClr>
              <a:buSzPct val="100000"/>
              <a:buFont typeface="Courier New" panose="02070309020205020404" pitchFamily="49" charset="0"/>
              <a:buChar char="o"/>
              <a:defRPr/>
            </a:pPr>
            <a:r>
              <a:rPr lang="fr-FR" sz="1400" b="1" dirty="0">
                <a:solidFill>
                  <a:schemeClr val="bg1"/>
                </a:solidFill>
                <a:highlight>
                  <a:srgbClr val="0000FF"/>
                </a:highlight>
              </a:rPr>
              <a:t>la fiche Avenir</a:t>
            </a:r>
            <a:r>
              <a:rPr lang="fr-FR" sz="1400" b="0" dirty="0">
                <a:solidFill>
                  <a:schemeClr val="accent1"/>
                </a:solidFill>
              </a:rPr>
              <a:t> renseignée par le lycée</a:t>
            </a:r>
          </a:p>
          <a:p>
            <a:pPr marL="285750" indent="-285750" algn="l" defTabSz="457200">
              <a:spcBef>
                <a:spcPct val="20000"/>
              </a:spcBef>
              <a:buClr>
                <a:srgbClr val="FF0000"/>
              </a:buClr>
              <a:buSzPct val="100000"/>
              <a:buFont typeface="Courier New" panose="02070309020205020404" pitchFamily="49" charset="0"/>
              <a:buChar char="o"/>
              <a:defRPr/>
            </a:pPr>
            <a:endParaRPr lang="fr-FR" sz="1400" dirty="0">
              <a:solidFill>
                <a:schemeClr val="accent1"/>
              </a:solidFill>
            </a:endParaRPr>
          </a:p>
          <a:p>
            <a:pPr marL="285750" indent="-285750" algn="l" defTabSz="457200">
              <a:spcBef>
                <a:spcPct val="20000"/>
              </a:spcBef>
              <a:spcAft>
                <a:spcPts val="0"/>
              </a:spcAft>
              <a:buClr>
                <a:srgbClr val="FF0000"/>
              </a:buClr>
              <a:buSzPct val="100000"/>
              <a:buFont typeface="Courier New" panose="02070309020205020404" pitchFamily="49" charset="0"/>
              <a:buChar char="o"/>
              <a:defRPr/>
            </a:pPr>
            <a:endParaRPr lang="fr-FR" sz="1400" dirty="0">
              <a:solidFill>
                <a:srgbClr val="3D566E"/>
              </a:solidFill>
            </a:endParaRPr>
          </a:p>
        </p:txBody>
      </p:sp>
      <p:sp>
        <p:nvSpPr>
          <p:cNvPr id="9" name="Espace réservé du texte 5"/>
          <p:cNvSpPr>
            <a:spLocks noGrp="1"/>
          </p:cNvSpPr>
          <p:nvPr>
            <p:ph type="body" sz="quarter" idx="14"/>
          </p:nvPr>
        </p:nvSpPr>
        <p:spPr>
          <a:xfrm>
            <a:off x="4143771" y="915566"/>
            <a:ext cx="4545128" cy="3384376"/>
          </a:xfrm>
        </p:spPr>
        <p:txBody>
          <a:bodyPr>
            <a:noAutofit/>
          </a:bodyPr>
          <a:lstStyle/>
          <a:p>
            <a:pPr defTabSz="457189">
              <a:spcBef>
                <a:spcPct val="20000"/>
              </a:spcBef>
              <a:spcAft>
                <a:spcPts val="0"/>
              </a:spcAft>
              <a:buClr>
                <a:srgbClr val="FF0000"/>
              </a:buClr>
              <a:buSzPct val="100000"/>
              <a:defRPr/>
            </a:pPr>
            <a:endParaRPr lang="fr-FR" sz="1400" b="1" dirty="0">
              <a:solidFill>
                <a:schemeClr val="bg1"/>
              </a:solidFill>
              <a:highlight>
                <a:srgbClr val="0000FF"/>
              </a:highlight>
            </a:endParaRPr>
          </a:p>
          <a:p>
            <a:pPr marL="285750" indent="-285750" defTabSz="457189">
              <a:spcBef>
                <a:spcPct val="20000"/>
              </a:spcBef>
              <a:spcAft>
                <a:spcPts val="0"/>
              </a:spcAft>
              <a:buClr>
                <a:srgbClr val="FF0000"/>
              </a:buClr>
              <a:buSzPct val="100000"/>
              <a:buFont typeface="Courier New" panose="02070309020205020404" pitchFamily="49" charset="0"/>
              <a:buChar char="o"/>
              <a:defRPr/>
            </a:pPr>
            <a:r>
              <a:rPr lang="fr-FR" sz="1400" b="1" dirty="0">
                <a:solidFill>
                  <a:schemeClr val="bg1"/>
                </a:solidFill>
                <a:highlight>
                  <a:srgbClr val="0000FF"/>
                </a:highlight>
              </a:rPr>
              <a:t>Les bulletins scolaires et notes du baccalauréat : </a:t>
            </a:r>
          </a:p>
          <a:p>
            <a:pPr lvl="1" algn="just"/>
            <a:r>
              <a:rPr lang="fr-FR" sz="1400" b="1" dirty="0">
                <a:solidFill>
                  <a:schemeClr val="accent1"/>
                </a:solidFill>
              </a:rPr>
              <a:t>Année de première </a:t>
            </a:r>
            <a:r>
              <a:rPr lang="fr-FR" sz="1400" dirty="0">
                <a:solidFill>
                  <a:schemeClr val="accent1"/>
                </a:solidFill>
              </a:rPr>
              <a:t>: bulletins scolaires et les notes des épreuves anticipées de français et celles au titre du contrôle continu du baccalauréat (pour les lycéens généraux et technologiques)</a:t>
            </a:r>
          </a:p>
          <a:p>
            <a:pPr lvl="1" algn="just"/>
            <a:r>
              <a:rPr lang="fr-FR" sz="1400" b="1" dirty="0">
                <a:solidFill>
                  <a:schemeClr val="accent1"/>
                </a:solidFill>
              </a:rPr>
              <a:t>Année de terminale </a:t>
            </a:r>
            <a:r>
              <a:rPr lang="fr-FR" sz="1400" dirty="0">
                <a:solidFill>
                  <a:schemeClr val="accent1"/>
                </a:solidFill>
              </a:rPr>
              <a:t>: bulletins scolaires des 1er et 2e trimestres (ou 1</a:t>
            </a:r>
            <a:r>
              <a:rPr lang="fr-FR" sz="1400" baseline="30000" dirty="0">
                <a:solidFill>
                  <a:schemeClr val="accent1"/>
                </a:solidFill>
              </a:rPr>
              <a:t>er</a:t>
            </a:r>
            <a:r>
              <a:rPr lang="fr-FR" sz="1400" dirty="0">
                <a:solidFill>
                  <a:schemeClr val="accent1"/>
                </a:solidFill>
              </a:rPr>
              <a:t> semestre) </a:t>
            </a:r>
          </a:p>
          <a:p>
            <a:pPr marL="180000" lvl="1" indent="0" algn="just">
              <a:buNone/>
            </a:pPr>
            <a:endParaRPr lang="fr-FR" sz="1400" dirty="0">
              <a:solidFill>
                <a:schemeClr val="accent1"/>
              </a:solidFill>
            </a:endParaRPr>
          </a:p>
          <a:p>
            <a:pPr marL="285750" lvl="0" indent="-285750" algn="just" defTabSz="457200">
              <a:spcBef>
                <a:spcPct val="20000"/>
              </a:spcBef>
              <a:spcAft>
                <a:spcPts val="0"/>
              </a:spcAft>
              <a:buClr>
                <a:srgbClr val="FF0000"/>
              </a:buClr>
              <a:buSzPct val="100000"/>
              <a:buFont typeface="Courier New" panose="02070309020205020404" pitchFamily="49" charset="0"/>
              <a:buChar char="o"/>
              <a:defRPr/>
            </a:pPr>
            <a:r>
              <a:rPr lang="fr-FR" sz="1400" b="1" dirty="0">
                <a:solidFill>
                  <a:srgbClr val="FFFFFF"/>
                </a:solidFill>
                <a:highlight>
                  <a:srgbClr val="0000FF"/>
                </a:highlight>
              </a:rPr>
              <a:t>Des informations sur votre parcours </a:t>
            </a:r>
            <a:r>
              <a:rPr lang="fr-FR" sz="1400" b="1">
                <a:solidFill>
                  <a:srgbClr val="FFFFFF"/>
                </a:solidFill>
                <a:highlight>
                  <a:srgbClr val="0000FF"/>
                </a:highlight>
              </a:rPr>
              <a:t>spécifique </a:t>
            </a:r>
            <a:r>
              <a:rPr lang="fr-FR" sz="1400">
                <a:solidFill>
                  <a:srgbClr val="000000"/>
                </a:solidFill>
              </a:rPr>
              <a:t>(sections européennes ou binationales, et les options internationales) </a:t>
            </a:r>
            <a:r>
              <a:rPr lang="fr-FR" sz="1400" b="1" dirty="0">
                <a:solidFill>
                  <a:srgbClr val="FFFFFF"/>
                </a:solidFill>
                <a:highlight>
                  <a:srgbClr val="0000FF"/>
                </a:highlight>
              </a:rPr>
              <a:t>ou votre participation aux cordées de la réussite </a:t>
            </a:r>
            <a:r>
              <a:rPr lang="fr-FR" sz="1400" dirty="0">
                <a:solidFill>
                  <a:srgbClr val="000000"/>
                </a:solidFill>
              </a:rPr>
              <a:t>(seulement si vous le souhaitez)</a:t>
            </a:r>
          </a:p>
          <a:p>
            <a:pPr lvl="1" algn="just"/>
            <a:endParaRPr lang="fr-FR" sz="1400" dirty="0">
              <a:solidFill>
                <a:schemeClr val="accent1"/>
              </a:solidFill>
            </a:endParaRPr>
          </a:p>
        </p:txBody>
      </p:sp>
      <p:sp>
        <p:nvSpPr>
          <p:cNvPr id="8" name="Espace réservé du numéro de diapositive 7"/>
          <p:cNvSpPr>
            <a:spLocks noGrp="1"/>
          </p:cNvSpPr>
          <p:nvPr>
            <p:ph type="sldNum" sz="quarter" idx="12"/>
          </p:nvPr>
        </p:nvSpPr>
        <p:spPr/>
        <p:txBody>
          <a:bodyPr/>
          <a:lstStyle/>
          <a:p>
            <a:fld id="{733122C9-A0B9-462F-8757-0847AD287B63}" type="slidenum">
              <a:rPr lang="fr-FR" smtClean="0"/>
              <a:pPr/>
              <a:t>13</a:t>
            </a:fld>
            <a:endParaRPr lang="fr-FR"/>
          </a:p>
        </p:txBody>
      </p:sp>
      <p:sp>
        <p:nvSpPr>
          <p:cNvPr id="3" name="Rectangle à coins arrondis 6">
            <a:extLst>
              <a:ext uri="{FF2B5EF4-FFF2-40B4-BE49-F238E27FC236}">
                <a16:creationId xmlns:a16="http://schemas.microsoft.com/office/drawing/2014/main" id="{233DCACA-F66D-BCAA-014B-643DFA98A1BB}"/>
              </a:ext>
            </a:extLst>
          </p:cNvPr>
          <p:cNvSpPr/>
          <p:nvPr/>
        </p:nvSpPr>
        <p:spPr>
          <a:xfrm>
            <a:off x="4067946" y="195486"/>
            <a:ext cx="4608511" cy="344514"/>
          </a:xfrm>
          <a:prstGeom prst="roundRect">
            <a:avLst/>
          </a:prstGeom>
          <a:solidFill>
            <a:schemeClr val="accent6">
              <a:alpha val="69804"/>
            </a:schemeClr>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tx1"/>
                </a:solidFill>
              </a:rPr>
              <a:t>Les éléments transmis aux formations du supérieur</a:t>
            </a:r>
          </a:p>
        </p:txBody>
      </p:sp>
    </p:spTree>
    <p:extLst>
      <p:ext uri="{BB962C8B-B14F-4D97-AF65-F5344CB8AC3E}">
        <p14:creationId xmlns:p14="http://schemas.microsoft.com/office/powerpoint/2010/main" val="18987352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e la date 6"/>
          <p:cNvSpPr>
            <a:spLocks noGrp="1"/>
          </p:cNvSpPr>
          <p:nvPr>
            <p:ph type="dt" sz="half" idx="10"/>
          </p:nvPr>
        </p:nvSpPr>
        <p:spPr/>
        <p:txBody>
          <a:bodyPr/>
          <a:lstStyle/>
          <a:p>
            <a:pPr algn="r"/>
            <a:fld id="{74A03300-A62F-4DF5-966E-3CB9D38AC02B}" type="datetime1">
              <a:rPr lang="fr-FR" cap="all" smtClean="0"/>
              <a:t>18/01/2024</a:t>
            </a:fld>
            <a:endParaRPr lang="fr-FR" cap="all" dirty="0"/>
          </a:p>
        </p:txBody>
      </p:sp>
      <p:sp>
        <p:nvSpPr>
          <p:cNvPr id="8" name="Espace réservé du numéro de diapositive 7"/>
          <p:cNvSpPr>
            <a:spLocks noGrp="1"/>
          </p:cNvSpPr>
          <p:nvPr>
            <p:ph type="sldNum" sz="quarter" idx="12"/>
          </p:nvPr>
        </p:nvSpPr>
        <p:spPr/>
        <p:txBody>
          <a:bodyPr/>
          <a:lstStyle/>
          <a:p>
            <a:fld id="{733122C9-A0B9-462F-8757-0847AD287B63}" type="slidenum">
              <a:rPr lang="fr-FR" smtClean="0"/>
              <a:pPr/>
              <a:t>14</a:t>
            </a:fld>
            <a:endParaRPr lang="fr-FR" dirty="0"/>
          </a:p>
        </p:txBody>
      </p:sp>
      <p:pic>
        <p:nvPicPr>
          <p:cNvPr id="9" name="Imag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0212489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e la date 4"/>
          <p:cNvSpPr>
            <a:spLocks noGrp="1"/>
          </p:cNvSpPr>
          <p:nvPr>
            <p:ph type="dt" sz="half" idx="10"/>
          </p:nvPr>
        </p:nvSpPr>
        <p:spPr/>
        <p:txBody>
          <a:bodyPr/>
          <a:lstStyle/>
          <a:p>
            <a:pPr algn="r"/>
            <a:fld id="{A1E14F51-A439-4A06-B0B5-C5B7E6D6A3C4}" type="datetime1">
              <a:rPr lang="fr-FR" cap="all" smtClean="0"/>
              <a:t>18/01/2024</a:t>
            </a:fld>
            <a:endParaRPr lang="fr-FR" cap="all" dirty="0"/>
          </a:p>
        </p:txBody>
      </p:sp>
      <p:sp>
        <p:nvSpPr>
          <p:cNvPr id="6" name="Espace réservé du numéro de diapositive 5"/>
          <p:cNvSpPr>
            <a:spLocks noGrp="1"/>
          </p:cNvSpPr>
          <p:nvPr>
            <p:ph type="sldNum" sz="quarter" idx="12"/>
          </p:nvPr>
        </p:nvSpPr>
        <p:spPr>
          <a:xfrm>
            <a:off x="7596336" y="4783500"/>
            <a:ext cx="1170000" cy="360000"/>
          </a:xfrm>
        </p:spPr>
        <p:txBody>
          <a:bodyPr/>
          <a:lstStyle/>
          <a:p>
            <a:fld id="{733122C9-A0B9-462F-8757-0847AD287B63}" type="slidenum">
              <a:rPr lang="fr-FR" smtClean="0"/>
              <a:pPr/>
              <a:t>15</a:t>
            </a:fld>
            <a:endParaRPr lang="fr-FR" dirty="0"/>
          </a:p>
        </p:txBody>
      </p:sp>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1646113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contenu 2"/>
          <p:cNvSpPr>
            <a:spLocks noGrp="1"/>
          </p:cNvSpPr>
          <p:nvPr>
            <p:ph sz="quarter" idx="4294967295"/>
          </p:nvPr>
        </p:nvSpPr>
        <p:spPr>
          <a:xfrm>
            <a:off x="251520" y="843558"/>
            <a:ext cx="8298793" cy="3816424"/>
          </a:xfrm>
        </p:spPr>
        <p:txBody>
          <a:bodyPr>
            <a:noAutofit/>
          </a:bodyPr>
          <a:lstStyle/>
          <a:p>
            <a:pPr marL="285750" indent="-285750" defTabSz="457200">
              <a:spcBef>
                <a:spcPct val="20000"/>
              </a:spcBef>
              <a:spcAft>
                <a:spcPts val="0"/>
              </a:spcAft>
              <a:buClr>
                <a:srgbClr val="FF0000"/>
              </a:buClr>
              <a:buSzPct val="100000"/>
              <a:buFont typeface="Courier New" panose="02070309020205020404" pitchFamily="49" charset="0"/>
              <a:buChar char="o"/>
            </a:pPr>
            <a:r>
              <a:rPr lang="fr-FR" sz="1400" b="1" dirty="0">
                <a:solidFill>
                  <a:schemeClr val="bg1"/>
                </a:solidFill>
                <a:highlight>
                  <a:srgbClr val="0000FF"/>
                </a:highlight>
              </a:rPr>
              <a:t>Prendre connaissance du calendrier 2024,</a:t>
            </a:r>
            <a:r>
              <a:rPr lang="fr-FR" sz="1400" b="1" dirty="0">
                <a:solidFill>
                  <a:schemeClr val="accent1"/>
                </a:solidFill>
              </a:rPr>
              <a:t> des modalités de fonctionnement de la plateforme et des vidéos tutos pour vous familiariser avec la procédure</a:t>
            </a:r>
          </a:p>
          <a:p>
            <a:pPr marL="285750" lvl="0" indent="-285750" defTabSz="457200">
              <a:spcBef>
                <a:spcPct val="20000"/>
              </a:spcBef>
              <a:spcAft>
                <a:spcPts val="0"/>
              </a:spcAft>
              <a:buClr>
                <a:srgbClr val="FF0000"/>
              </a:buClr>
              <a:buSzPct val="100000"/>
              <a:buFont typeface="Courier New" panose="02070309020205020404" pitchFamily="49" charset="0"/>
              <a:buChar char="o"/>
            </a:pPr>
            <a:endParaRPr lang="fr-FR" sz="1400" b="1" dirty="0"/>
          </a:p>
          <a:p>
            <a:pPr marL="285750" indent="-285750" defTabSz="457200">
              <a:spcBef>
                <a:spcPct val="20000"/>
              </a:spcBef>
              <a:spcAft>
                <a:spcPts val="0"/>
              </a:spcAft>
              <a:buClr>
                <a:srgbClr val="FF0000"/>
              </a:buClr>
              <a:buSzPct val="100000"/>
              <a:buFont typeface="Courier New" panose="02070309020205020404" pitchFamily="49" charset="0"/>
              <a:buChar char="o"/>
            </a:pPr>
            <a:r>
              <a:rPr lang="fr-FR" sz="1400" b="1" dirty="0">
                <a:solidFill>
                  <a:schemeClr val="bg1"/>
                </a:solidFill>
                <a:highlight>
                  <a:srgbClr val="0000FF"/>
                </a:highlight>
              </a:rPr>
              <a:t>Ne pas attendre la dernière minute</a:t>
            </a:r>
            <a:r>
              <a:rPr lang="fr-FR" sz="1400" b="1" dirty="0">
                <a:solidFill>
                  <a:schemeClr val="accent1"/>
                </a:solidFill>
              </a:rPr>
              <a:t> pour préparer votre projet d’orientation : explorez le moteur de recherche des formations, consultez les fiches des formations qui vous intéressent et aidez vous des chiffres clés</a:t>
            </a:r>
          </a:p>
          <a:p>
            <a:pPr marL="285750" indent="-285750" defTabSz="457200">
              <a:spcBef>
                <a:spcPct val="20000"/>
              </a:spcBef>
              <a:spcAft>
                <a:spcPts val="0"/>
              </a:spcAft>
              <a:buClr>
                <a:srgbClr val="FF0000"/>
              </a:buClr>
              <a:buSzPct val="100000"/>
              <a:buFont typeface="Courier New" panose="02070309020205020404" pitchFamily="49" charset="0"/>
              <a:buChar char="o"/>
            </a:pPr>
            <a:endParaRPr lang="fr-FR" sz="1400" b="1" dirty="0">
              <a:solidFill>
                <a:schemeClr val="accent1"/>
              </a:solidFill>
            </a:endParaRPr>
          </a:p>
          <a:p>
            <a:pPr marL="285750" indent="-285750" defTabSz="457200">
              <a:spcBef>
                <a:spcPct val="20000"/>
              </a:spcBef>
              <a:spcAft>
                <a:spcPts val="0"/>
              </a:spcAft>
              <a:buClr>
                <a:srgbClr val="FF0000"/>
              </a:buClr>
              <a:buSzPct val="100000"/>
              <a:buFont typeface="Courier New" panose="02070309020205020404" pitchFamily="49" charset="0"/>
              <a:buChar char="o"/>
            </a:pPr>
            <a:r>
              <a:rPr lang="fr-FR" sz="1400" b="1" dirty="0">
                <a:solidFill>
                  <a:schemeClr val="bg1"/>
                </a:solidFill>
                <a:highlight>
                  <a:srgbClr val="0000FF"/>
                </a:highlight>
              </a:rPr>
              <a:t>Faites les vœux pour des formations qui vous intéressent, ne vous autocensurez pas, pensez à diversifier vos vœux et évitez de ne formuler qu’un seul vœu</a:t>
            </a:r>
          </a:p>
          <a:p>
            <a:pPr lvl="0" defTabSz="457200">
              <a:spcBef>
                <a:spcPct val="20000"/>
              </a:spcBef>
              <a:spcAft>
                <a:spcPts val="0"/>
              </a:spcAft>
              <a:buClr>
                <a:srgbClr val="FF0000"/>
              </a:buClr>
              <a:buSzPct val="100000"/>
            </a:pPr>
            <a:endParaRPr lang="fr-FR" sz="1400" b="1" dirty="0"/>
          </a:p>
          <a:p>
            <a:pPr marL="285750" indent="-285750" algn="just" defTabSz="457200">
              <a:spcBef>
                <a:spcPct val="20000"/>
              </a:spcBef>
              <a:spcAft>
                <a:spcPts val="0"/>
              </a:spcAft>
              <a:buClr>
                <a:srgbClr val="FF0000"/>
              </a:buClr>
              <a:buSzPct val="100000"/>
              <a:buFont typeface="Courier New" panose="02070309020205020404" pitchFamily="49" charset="0"/>
              <a:buChar char="o"/>
            </a:pPr>
            <a:r>
              <a:rPr lang="fr-FR" sz="1400" b="1" dirty="0">
                <a:solidFill>
                  <a:schemeClr val="bg1"/>
                </a:solidFill>
                <a:highlight>
                  <a:srgbClr val="0000FF"/>
                </a:highlight>
              </a:rPr>
              <a:t>Ne restez pas seuls avec vos questions :</a:t>
            </a:r>
            <a:r>
              <a:rPr lang="fr-FR" sz="1400" b="1" dirty="0">
                <a:solidFill>
                  <a:schemeClr val="accent1"/>
                </a:solidFill>
              </a:rPr>
              <a:t> échangez au sein de votre lycée et profiter des opportunités de rencontres avec les enseignants et étudiants du supérieur : salons d’orientation, Lives Parcoursup, journées portes ouvertes</a:t>
            </a:r>
          </a:p>
          <a:p>
            <a:pPr marL="285750" indent="-285750" defTabSz="457200">
              <a:spcBef>
                <a:spcPct val="20000"/>
              </a:spcBef>
              <a:spcAft>
                <a:spcPts val="0"/>
              </a:spcAft>
              <a:buClr>
                <a:srgbClr val="FF0000"/>
              </a:buClr>
              <a:buSzPct val="100000"/>
              <a:buFont typeface="Courier New" panose="02070309020205020404" pitchFamily="49" charset="0"/>
              <a:buChar char="o"/>
            </a:pPr>
            <a:endParaRPr lang="fr-FR" sz="1400" b="1" dirty="0">
              <a:solidFill>
                <a:schemeClr val="accent1"/>
              </a:solidFill>
            </a:endParaRPr>
          </a:p>
          <a:p>
            <a:pPr marL="285750" indent="-285750" algn="just" defTabSz="457200">
              <a:spcBef>
                <a:spcPct val="20000"/>
              </a:spcBef>
              <a:spcAft>
                <a:spcPts val="0"/>
              </a:spcAft>
              <a:buClr>
                <a:srgbClr val="FF0000"/>
              </a:buClr>
              <a:buSzPct val="100000"/>
              <a:buFont typeface="Courier New" panose="02070309020205020404" pitchFamily="49" charset="0"/>
              <a:buChar char="o"/>
            </a:pPr>
            <a:r>
              <a:rPr lang="fr-FR" sz="1400" b="1" dirty="0">
                <a:solidFill>
                  <a:schemeClr val="bg1"/>
                </a:solidFill>
                <a:highlight>
                  <a:srgbClr val="0000FF"/>
                </a:highlight>
              </a:rPr>
              <a:t>Anticipez le déroulement de la phase d’admission</a:t>
            </a:r>
            <a:r>
              <a:rPr lang="fr-FR" sz="1400" b="1" dirty="0">
                <a:solidFill>
                  <a:schemeClr val="accent1"/>
                </a:solidFill>
              </a:rPr>
              <a:t>, en vous aidant des conseils des enseignants du supérieur et des chiffres clés renseignés dans les fiches des formations</a:t>
            </a:r>
          </a:p>
          <a:p>
            <a:pPr marL="285750" indent="-285750" defTabSz="457200">
              <a:spcBef>
                <a:spcPct val="20000"/>
              </a:spcBef>
              <a:spcAft>
                <a:spcPts val="0"/>
              </a:spcAft>
              <a:buClr>
                <a:srgbClr val="FF0000"/>
              </a:buClr>
              <a:buSzPct val="100000"/>
              <a:buFont typeface="Courier New" panose="02070309020205020404" pitchFamily="49" charset="0"/>
              <a:buChar char="o"/>
            </a:pPr>
            <a:endParaRPr lang="fr-FR" sz="1400" b="1" dirty="0">
              <a:solidFill>
                <a:schemeClr val="bg1"/>
              </a:solidFill>
              <a:highlight>
                <a:srgbClr val="0000FF"/>
              </a:highlight>
            </a:endParaRPr>
          </a:p>
        </p:txBody>
      </p:sp>
      <p:sp>
        <p:nvSpPr>
          <p:cNvPr id="6" name="Espace réservé du numéro de diapositive 5"/>
          <p:cNvSpPr>
            <a:spLocks noGrp="1"/>
          </p:cNvSpPr>
          <p:nvPr>
            <p:ph type="sldNum" sz="quarter" idx="12"/>
          </p:nvPr>
        </p:nvSpPr>
        <p:spPr>
          <a:xfrm>
            <a:off x="7596336" y="4783500"/>
            <a:ext cx="1170000" cy="360000"/>
          </a:xfrm>
        </p:spPr>
        <p:txBody>
          <a:bodyPr/>
          <a:lstStyle/>
          <a:p>
            <a:fld id="{733122C9-A0B9-462F-8757-0847AD287B63}" type="slidenum">
              <a:rPr lang="fr-FR" smtClean="0"/>
              <a:pPr/>
              <a:t>16</a:t>
            </a:fld>
            <a:endParaRPr lang="fr-FR" dirty="0"/>
          </a:p>
        </p:txBody>
      </p:sp>
      <p:sp>
        <p:nvSpPr>
          <p:cNvPr id="2" name="Rectangle à coins arrondis 6">
            <a:extLst>
              <a:ext uri="{FF2B5EF4-FFF2-40B4-BE49-F238E27FC236}">
                <a16:creationId xmlns:a16="http://schemas.microsoft.com/office/drawing/2014/main" id="{4D9B403D-F714-00AA-FEC6-DBD78B8CC4BE}"/>
              </a:ext>
            </a:extLst>
          </p:cNvPr>
          <p:cNvSpPr/>
          <p:nvPr/>
        </p:nvSpPr>
        <p:spPr>
          <a:xfrm>
            <a:off x="4211960" y="195486"/>
            <a:ext cx="4464497" cy="344514"/>
          </a:xfrm>
          <a:prstGeom prst="roundRect">
            <a:avLst/>
          </a:prstGeom>
          <a:solidFill>
            <a:schemeClr val="accent6">
              <a:alpha val="69804"/>
            </a:schemeClr>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tx1"/>
                </a:solidFill>
              </a:rPr>
              <a:t>5 conseils pour aborder sereinement Parcoursup</a:t>
            </a:r>
          </a:p>
        </p:txBody>
      </p:sp>
    </p:spTree>
    <p:extLst>
      <p:ext uri="{BB962C8B-B14F-4D97-AF65-F5344CB8AC3E}">
        <p14:creationId xmlns:p14="http://schemas.microsoft.com/office/powerpoint/2010/main" val="16255246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4294967295"/>
          </p:nvPr>
        </p:nvSpPr>
        <p:spPr>
          <a:xfrm>
            <a:off x="365833" y="1779662"/>
            <a:ext cx="8298792" cy="2664296"/>
          </a:xfrm>
        </p:spPr>
        <p:txBody>
          <a:bodyPr>
            <a:normAutofit/>
          </a:bodyPr>
          <a:lstStyle/>
          <a:p>
            <a:pPr marL="285750" lvl="0" indent="-285750" defTabSz="457200">
              <a:spcBef>
                <a:spcPct val="20000"/>
              </a:spcBef>
              <a:spcAft>
                <a:spcPts val="0"/>
              </a:spcAft>
              <a:buClr>
                <a:srgbClr val="FF0000"/>
              </a:buClr>
              <a:buSzPct val="100000"/>
              <a:buFont typeface="Courier New" panose="02070309020205020404" pitchFamily="49" charset="0"/>
              <a:buChar char="o"/>
            </a:pPr>
            <a:r>
              <a:rPr lang="fr-FR" sz="1600" b="1" dirty="0">
                <a:solidFill>
                  <a:schemeClr val="accent1"/>
                </a:solidFill>
                <a:highlight>
                  <a:srgbClr val="FFFF00"/>
                </a:highlight>
              </a:rPr>
              <a:t> Le numéro vert (à partir du 17 janvier 2024) :</a:t>
            </a:r>
            <a:r>
              <a:rPr lang="fr-FR" sz="1600" dirty="0">
                <a:solidFill>
                  <a:schemeClr val="accent1"/>
                </a:solidFill>
                <a:highlight>
                  <a:srgbClr val="FFFF00"/>
                </a:highlight>
              </a:rPr>
              <a:t> </a:t>
            </a:r>
            <a:r>
              <a:rPr lang="fr-FR" sz="1600" dirty="0">
                <a:solidFill>
                  <a:schemeClr val="accent1"/>
                </a:solidFill>
              </a:rPr>
              <a:t> </a:t>
            </a:r>
            <a:r>
              <a:rPr lang="fr-FR" sz="1600" b="1" dirty="0">
                <a:solidFill>
                  <a:schemeClr val="accent1"/>
                </a:solidFill>
              </a:rPr>
              <a:t>0 800 400 070 </a:t>
            </a:r>
            <a:br>
              <a:rPr lang="fr-FR" sz="1600" b="1" dirty="0">
                <a:solidFill>
                  <a:schemeClr val="accent1"/>
                </a:solidFill>
              </a:rPr>
            </a:br>
            <a:r>
              <a:rPr lang="fr-FR" sz="1600" dirty="0">
                <a:solidFill>
                  <a:schemeClr val="accent1"/>
                </a:solidFill>
              </a:rPr>
              <a:t>(Numéros spécifiques pour l’Outre-mer indiqués sur Parcoursup.fr)</a:t>
            </a:r>
          </a:p>
          <a:p>
            <a:pPr marL="285750" lvl="0" indent="-285750" defTabSz="457200">
              <a:spcBef>
                <a:spcPct val="20000"/>
              </a:spcBef>
              <a:spcAft>
                <a:spcPts val="0"/>
              </a:spcAft>
              <a:buClr>
                <a:srgbClr val="FF0000"/>
              </a:buClr>
              <a:buSzPct val="100000"/>
              <a:buFont typeface="Courier New" panose="02070309020205020404" pitchFamily="49" charset="0"/>
              <a:buChar char="o"/>
            </a:pPr>
            <a:endParaRPr lang="fr-FR" sz="1600" dirty="0">
              <a:solidFill>
                <a:srgbClr val="3D566E"/>
              </a:solidFill>
            </a:endParaRPr>
          </a:p>
          <a:p>
            <a:pPr marL="285750" lvl="0" indent="-285750" defTabSz="457200">
              <a:spcBef>
                <a:spcPct val="20000"/>
              </a:spcBef>
              <a:spcAft>
                <a:spcPts val="0"/>
              </a:spcAft>
              <a:buClr>
                <a:srgbClr val="FF0000"/>
              </a:buClr>
              <a:buSzPct val="100000"/>
              <a:buFont typeface="Courier New" panose="02070309020205020404" pitchFamily="49" charset="0"/>
              <a:buChar char="o"/>
            </a:pPr>
            <a:r>
              <a:rPr lang="fr-FR" sz="1600" dirty="0">
                <a:solidFill>
                  <a:schemeClr val="accent1"/>
                </a:solidFill>
                <a:highlight>
                  <a:srgbClr val="FFFF00"/>
                </a:highlight>
              </a:rPr>
              <a:t> </a:t>
            </a:r>
            <a:r>
              <a:rPr lang="fr-FR" sz="1600" b="1" dirty="0">
                <a:solidFill>
                  <a:schemeClr val="accent1"/>
                </a:solidFill>
                <a:highlight>
                  <a:srgbClr val="FFFF00"/>
                </a:highlight>
              </a:rPr>
              <a:t>La messagerie contact </a:t>
            </a:r>
            <a:r>
              <a:rPr lang="fr-FR" sz="1600" dirty="0">
                <a:solidFill>
                  <a:schemeClr val="accent1"/>
                </a:solidFill>
              </a:rPr>
              <a:t>depuis le dossier </a:t>
            </a:r>
            <a:r>
              <a:rPr lang="fr-FR" sz="1600" dirty="0" err="1">
                <a:solidFill>
                  <a:schemeClr val="accent1"/>
                </a:solidFill>
              </a:rPr>
              <a:t>Parcoursup</a:t>
            </a:r>
            <a:endParaRPr lang="fr-FR" sz="1600" dirty="0">
              <a:solidFill>
                <a:schemeClr val="accent1"/>
              </a:solidFill>
            </a:endParaRPr>
          </a:p>
          <a:p>
            <a:pPr marL="285750" lvl="0" indent="-285750" defTabSz="457200">
              <a:spcBef>
                <a:spcPct val="20000"/>
              </a:spcBef>
              <a:spcAft>
                <a:spcPts val="0"/>
              </a:spcAft>
              <a:buClr>
                <a:srgbClr val="FF0000"/>
              </a:buClr>
              <a:buSzPct val="100000"/>
              <a:buFont typeface="Courier New" panose="02070309020205020404" pitchFamily="49" charset="0"/>
              <a:buChar char="o"/>
            </a:pPr>
            <a:endParaRPr lang="fr-FR" sz="1600" dirty="0">
              <a:solidFill>
                <a:srgbClr val="3D566E"/>
              </a:solidFill>
            </a:endParaRPr>
          </a:p>
          <a:p>
            <a:pPr marL="285750" lvl="0" indent="-285750" defTabSz="457200">
              <a:spcBef>
                <a:spcPct val="20000"/>
              </a:spcBef>
              <a:spcAft>
                <a:spcPts val="0"/>
              </a:spcAft>
              <a:buClr>
                <a:srgbClr val="FF0000"/>
              </a:buClr>
              <a:buSzPct val="100000"/>
              <a:buFont typeface="Courier New" panose="02070309020205020404" pitchFamily="49" charset="0"/>
              <a:buChar char="o"/>
            </a:pPr>
            <a:r>
              <a:rPr lang="fr-FR" sz="1600" b="1" dirty="0">
                <a:solidFill>
                  <a:schemeClr val="accent1"/>
                </a:solidFill>
                <a:highlight>
                  <a:srgbClr val="FFFF00"/>
                </a:highlight>
              </a:rPr>
              <a:t> Les réseaux sociaux (Instagram, Twitter, Facebook) </a:t>
            </a:r>
            <a:r>
              <a:rPr lang="fr-FR" sz="1600" b="1" dirty="0">
                <a:solidFill>
                  <a:schemeClr val="accent1"/>
                </a:solidFill>
              </a:rPr>
              <a:t>pour suivre l’actualité de Parcoursup et recevoir des conseils</a:t>
            </a:r>
          </a:p>
        </p:txBody>
      </p:sp>
      <p:sp>
        <p:nvSpPr>
          <p:cNvPr id="6" name="Espace réservé du numéro de diapositive 5"/>
          <p:cNvSpPr>
            <a:spLocks noGrp="1"/>
          </p:cNvSpPr>
          <p:nvPr>
            <p:ph type="sldNum" sz="quarter" idx="12"/>
          </p:nvPr>
        </p:nvSpPr>
        <p:spPr>
          <a:xfrm>
            <a:off x="7596336" y="4783500"/>
            <a:ext cx="1170000" cy="360000"/>
          </a:xfrm>
        </p:spPr>
        <p:txBody>
          <a:bodyPr/>
          <a:lstStyle/>
          <a:p>
            <a:fld id="{733122C9-A0B9-462F-8757-0847AD287B63}" type="slidenum">
              <a:rPr lang="fr-FR" smtClean="0"/>
              <a:pPr/>
              <a:t>17</a:t>
            </a:fld>
            <a:endParaRPr lang="fr-FR"/>
          </a:p>
        </p:txBody>
      </p:sp>
      <p:sp>
        <p:nvSpPr>
          <p:cNvPr id="2" name="Titre 1">
            <a:extLst>
              <a:ext uri="{FF2B5EF4-FFF2-40B4-BE49-F238E27FC236}">
                <a16:creationId xmlns:a16="http://schemas.microsoft.com/office/drawing/2014/main" id="{A5461032-1F5C-ACC1-87D6-C7839507DA50}"/>
              </a:ext>
            </a:extLst>
          </p:cNvPr>
          <p:cNvSpPr>
            <a:spLocks noGrp="1"/>
          </p:cNvSpPr>
          <p:nvPr>
            <p:ph type="title"/>
          </p:nvPr>
        </p:nvSpPr>
        <p:spPr>
          <a:xfrm>
            <a:off x="467545" y="987574"/>
            <a:ext cx="8208912" cy="663637"/>
          </a:xfrm>
        </p:spPr>
        <p:txBody>
          <a:bodyPr/>
          <a:lstStyle/>
          <a:p>
            <a:r>
              <a:rPr lang="fr-FR" sz="2200" dirty="0"/>
              <a:t>Des services pour vous informer et répondre à vos questions tout au long de la procédure</a:t>
            </a:r>
          </a:p>
        </p:txBody>
      </p:sp>
    </p:spTree>
    <p:extLst>
      <p:ext uri="{BB962C8B-B14F-4D97-AF65-F5344CB8AC3E}">
        <p14:creationId xmlns:p14="http://schemas.microsoft.com/office/powerpoint/2010/main" val="17378280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Espace réservé du contenu 2"/>
          <p:cNvSpPr>
            <a:spLocks noGrp="1"/>
          </p:cNvSpPr>
          <p:nvPr>
            <p:ph sz="quarter" idx="4294967295"/>
          </p:nvPr>
        </p:nvSpPr>
        <p:spPr>
          <a:xfrm>
            <a:off x="467544" y="771550"/>
            <a:ext cx="8424936" cy="4104456"/>
          </a:xfrm>
        </p:spPr>
        <p:txBody>
          <a:bodyPr>
            <a:normAutofit fontScale="92500" lnSpcReduction="10000"/>
          </a:bodyPr>
          <a:lstStyle/>
          <a:p>
            <a:pPr marL="171450" indent="-171450" algn="just" defTabSz="457200">
              <a:spcBef>
                <a:spcPct val="20000"/>
              </a:spcBef>
              <a:spcAft>
                <a:spcPts val="0"/>
              </a:spcAft>
              <a:buClr>
                <a:srgbClr val="FF0000"/>
              </a:buClr>
              <a:buSzPct val="100000"/>
              <a:buFont typeface="Courier New" panose="02070309020205020404" pitchFamily="49" charset="0"/>
              <a:buChar char="o"/>
            </a:pPr>
            <a:r>
              <a:rPr lang="fr-FR" sz="1500" b="1" dirty="0">
                <a:solidFill>
                  <a:schemeClr val="bg1"/>
                </a:solidFill>
                <a:highlight>
                  <a:srgbClr val="0000FF"/>
                </a:highlight>
              </a:rPr>
              <a:t>L’intégralité de l’offre de formation : Parcoursup vous permet de découvrir toutes les formations supérieures qui sont reconnues par l’Etat. 23 000 formations référencées</a:t>
            </a:r>
          </a:p>
          <a:p>
            <a:pPr algn="just" defTabSz="457200">
              <a:spcBef>
                <a:spcPct val="20000"/>
              </a:spcBef>
              <a:spcAft>
                <a:spcPts val="0"/>
              </a:spcAft>
              <a:buClr>
                <a:srgbClr val="FF0000"/>
              </a:buClr>
              <a:buSzPct val="100000"/>
              <a:tabLst>
                <a:tab pos="182563" algn="l"/>
              </a:tabLst>
            </a:pPr>
            <a:r>
              <a:rPr lang="fr-FR" sz="1500" dirty="0">
                <a:solidFill>
                  <a:schemeClr val="accent1"/>
                </a:solidFill>
              </a:rPr>
              <a:t>	Des formations sous statut étudiant et des formations en apprentissage </a:t>
            </a:r>
          </a:p>
          <a:p>
            <a:pPr algn="just" defTabSz="457200">
              <a:spcBef>
                <a:spcPct val="20000"/>
              </a:spcBef>
              <a:spcAft>
                <a:spcPts val="0"/>
              </a:spcAft>
              <a:buClr>
                <a:srgbClr val="FF0000"/>
              </a:buClr>
              <a:buSzPct val="100000"/>
              <a:tabLst>
                <a:tab pos="182563" algn="l"/>
              </a:tabLst>
            </a:pPr>
            <a:endParaRPr lang="fr-FR" sz="1500" dirty="0">
              <a:solidFill>
                <a:schemeClr val="accent1"/>
              </a:solidFill>
            </a:endParaRPr>
          </a:p>
          <a:p>
            <a:pPr marL="171450" indent="-171450" algn="just" defTabSz="457200">
              <a:spcBef>
                <a:spcPct val="20000"/>
              </a:spcBef>
              <a:spcAft>
                <a:spcPts val="0"/>
              </a:spcAft>
              <a:buClr>
                <a:srgbClr val="FF0000"/>
              </a:buClr>
              <a:buSzPct val="100000"/>
              <a:buFont typeface="Courier New" panose="02070309020205020404" pitchFamily="49" charset="0"/>
              <a:buChar char="o"/>
            </a:pPr>
            <a:r>
              <a:rPr lang="fr-FR" sz="1500" b="1" dirty="0">
                <a:solidFill>
                  <a:schemeClr val="bg1"/>
                </a:solidFill>
                <a:highlight>
                  <a:srgbClr val="0000FF"/>
                </a:highlight>
              </a:rPr>
              <a:t>La simplicité : Parcoursup simplifie vos démarches pour vous permettre de vous concentrer sur votre projet d’orientation </a:t>
            </a:r>
          </a:p>
          <a:p>
            <a:pPr marL="179388" algn="just" defTabSz="457200">
              <a:spcBef>
                <a:spcPct val="20000"/>
              </a:spcBef>
              <a:spcAft>
                <a:spcPts val="600"/>
              </a:spcAft>
              <a:buClr>
                <a:srgbClr val="FF0000"/>
              </a:buClr>
              <a:buSzPct val="100000"/>
            </a:pPr>
            <a:r>
              <a:rPr lang="fr-FR" sz="1500" dirty="0">
                <a:solidFill>
                  <a:schemeClr val="accent1"/>
                </a:solidFill>
              </a:rPr>
              <a:t>Parcoursup, c’est 1 procédure dématérialisée, 1 calendrier unique et 1 seul dossier à constituer</a:t>
            </a:r>
          </a:p>
          <a:p>
            <a:pPr marL="182563" lvl="0" indent="-182563" algn="just" defTabSz="457200">
              <a:spcBef>
                <a:spcPct val="20000"/>
              </a:spcBef>
              <a:spcAft>
                <a:spcPts val="0"/>
              </a:spcAft>
              <a:buClr>
                <a:srgbClr val="FF0000"/>
              </a:buClr>
              <a:buSzPct val="100000"/>
            </a:pPr>
            <a:r>
              <a:rPr lang="fr-FR" sz="1500" b="1" dirty="0"/>
              <a:t>	</a:t>
            </a:r>
            <a:r>
              <a:rPr lang="fr-FR" sz="1500" dirty="0">
                <a:solidFill>
                  <a:schemeClr val="accent1"/>
                </a:solidFill>
              </a:rPr>
              <a:t>Parcoursup, c’est un cadre de présentation des formations homogène pour </a:t>
            </a:r>
            <a:r>
              <a:rPr lang="fr-FR" sz="1500" b="1" dirty="0">
                <a:solidFill>
                  <a:schemeClr val="accent1"/>
                </a:solidFill>
              </a:rPr>
              <a:t>trouver rapidement les informations essentielles</a:t>
            </a:r>
            <a:r>
              <a:rPr lang="fr-FR" sz="1500" dirty="0">
                <a:solidFill>
                  <a:schemeClr val="accent1"/>
                </a:solidFill>
              </a:rPr>
              <a:t>, pour </a:t>
            </a:r>
            <a:r>
              <a:rPr lang="fr-FR" sz="1500" b="1" dirty="0">
                <a:solidFill>
                  <a:schemeClr val="accent1"/>
                </a:solidFill>
              </a:rPr>
              <a:t>connaitre les chiffres clés </a:t>
            </a:r>
            <a:r>
              <a:rPr lang="fr-FR" sz="1500" dirty="0">
                <a:solidFill>
                  <a:schemeClr val="accent1"/>
                </a:solidFill>
              </a:rPr>
              <a:t>de la session précédente</a:t>
            </a:r>
          </a:p>
          <a:p>
            <a:pPr marL="182563" lvl="0" indent="-182563" algn="just" defTabSz="457200">
              <a:spcBef>
                <a:spcPct val="20000"/>
              </a:spcBef>
              <a:spcAft>
                <a:spcPts val="0"/>
              </a:spcAft>
              <a:buClr>
                <a:srgbClr val="FF0000"/>
              </a:buClr>
              <a:buSzPct val="100000"/>
            </a:pPr>
            <a:endParaRPr lang="fr-FR" sz="1500" b="1" dirty="0"/>
          </a:p>
          <a:p>
            <a:pPr marL="171450" indent="-171450" algn="just" defTabSz="457200">
              <a:spcBef>
                <a:spcPct val="20000"/>
              </a:spcBef>
              <a:spcAft>
                <a:spcPts val="0"/>
              </a:spcAft>
              <a:buClr>
                <a:srgbClr val="FF0000"/>
              </a:buClr>
              <a:buSzPct val="100000"/>
              <a:buFont typeface="Courier New" panose="02070309020205020404" pitchFamily="49" charset="0"/>
              <a:buChar char="o"/>
            </a:pPr>
            <a:r>
              <a:rPr lang="fr-FR" sz="1500" b="1" dirty="0">
                <a:solidFill>
                  <a:schemeClr val="bg1"/>
                </a:solidFill>
                <a:highlight>
                  <a:srgbClr val="0000FF"/>
                </a:highlight>
              </a:rPr>
              <a:t>La liberté de choix : Parcoursup vous permet de choisir librement les formations qui vous intéressent</a:t>
            </a:r>
          </a:p>
          <a:p>
            <a:pPr marL="179388" algn="just" defTabSz="457200">
              <a:spcBef>
                <a:spcPct val="20000"/>
              </a:spcBef>
              <a:spcAft>
                <a:spcPts val="0"/>
              </a:spcAft>
              <a:buClr>
                <a:srgbClr val="FF0000"/>
              </a:buClr>
              <a:buSzPct val="100000"/>
            </a:pPr>
            <a:r>
              <a:rPr lang="fr-FR" sz="1500" dirty="0">
                <a:solidFill>
                  <a:schemeClr val="accent1"/>
                </a:solidFill>
              </a:rPr>
              <a:t>Vous formulez vos vœux </a:t>
            </a:r>
            <a:r>
              <a:rPr lang="fr-FR" sz="1500" b="1" dirty="0">
                <a:solidFill>
                  <a:schemeClr val="accent1"/>
                </a:solidFill>
              </a:rPr>
              <a:t>sans les classer</a:t>
            </a:r>
            <a:r>
              <a:rPr lang="fr-FR" sz="1500" dirty="0">
                <a:solidFill>
                  <a:schemeClr val="accent1"/>
                </a:solidFill>
              </a:rPr>
              <a:t>. Vous choisissez votre formation en fonction des propositions d’admission que vous recevez, à partir du 30 mai 2024. </a:t>
            </a:r>
            <a:r>
              <a:rPr lang="fr-FR" sz="1500" b="1" dirty="0">
                <a:solidFill>
                  <a:schemeClr val="accent1"/>
                </a:solidFill>
              </a:rPr>
              <a:t>Vous avez le dernier mot</a:t>
            </a:r>
          </a:p>
          <a:p>
            <a:pPr marL="179388" algn="just" defTabSz="457200">
              <a:spcBef>
                <a:spcPct val="20000"/>
              </a:spcBef>
              <a:spcAft>
                <a:spcPts val="0"/>
              </a:spcAft>
              <a:buClr>
                <a:srgbClr val="FF0000"/>
              </a:buClr>
              <a:buSzPct val="100000"/>
            </a:pPr>
            <a:endParaRPr lang="fr-FR" sz="1000" dirty="0">
              <a:solidFill>
                <a:schemeClr val="accent1"/>
              </a:solidFill>
            </a:endParaRPr>
          </a:p>
          <a:p>
            <a:pPr marL="179388" algn="just" defTabSz="457200">
              <a:spcBef>
                <a:spcPct val="20000"/>
              </a:spcBef>
              <a:spcAft>
                <a:spcPts val="0"/>
              </a:spcAft>
              <a:buClr>
                <a:srgbClr val="FF0000"/>
              </a:buClr>
              <a:buSzPct val="100000"/>
            </a:pPr>
            <a:r>
              <a:rPr lang="fr-FR" sz="1500" b="1" u="sng" dirty="0">
                <a:solidFill>
                  <a:srgbClr val="FF0000"/>
                </a:solidFill>
              </a:rPr>
              <a:t>Important </a:t>
            </a:r>
            <a:r>
              <a:rPr lang="fr-FR" sz="1500" b="1" u="sng" dirty="0">
                <a:solidFill>
                  <a:schemeClr val="accent1"/>
                </a:solidFill>
              </a:rPr>
              <a:t>:</a:t>
            </a:r>
            <a:r>
              <a:rPr lang="fr-FR" sz="1500" b="1" dirty="0">
                <a:solidFill>
                  <a:schemeClr val="accent1"/>
                </a:solidFill>
              </a:rPr>
              <a:t> Parcoursup ne fait pas l’analyse des candidatures </a:t>
            </a:r>
            <a:r>
              <a:rPr lang="fr-FR" sz="1500" dirty="0">
                <a:solidFill>
                  <a:schemeClr val="accent1"/>
                </a:solidFill>
              </a:rPr>
              <a:t>: ce sont les enseignants des formations du supérieur qui définissent les critères, examinent votre dossier, font des propositions auxquelles vous répondez</a:t>
            </a:r>
            <a:endParaRPr lang="fr-FR" sz="1500" dirty="0">
              <a:solidFill>
                <a:srgbClr val="ED7454"/>
              </a:solidFill>
            </a:endParaRPr>
          </a:p>
          <a:p>
            <a:pPr lvl="0" defTabSz="457200">
              <a:spcBef>
                <a:spcPct val="20000"/>
              </a:spcBef>
              <a:spcAft>
                <a:spcPts val="0"/>
              </a:spcAft>
              <a:buClr>
                <a:srgbClr val="FF0000"/>
              </a:buClr>
              <a:buSzPct val="100000"/>
            </a:pPr>
            <a:endParaRPr lang="fr-FR" sz="1600" dirty="0">
              <a:solidFill>
                <a:srgbClr val="3D566E"/>
              </a:solidFill>
              <a:cs typeface="Arial"/>
            </a:endParaRPr>
          </a:p>
        </p:txBody>
      </p:sp>
      <p:sp>
        <p:nvSpPr>
          <p:cNvPr id="6" name="Espace réservé du numéro de diapositive 5"/>
          <p:cNvSpPr>
            <a:spLocks noGrp="1"/>
          </p:cNvSpPr>
          <p:nvPr>
            <p:ph type="sldNum" sz="quarter" idx="12"/>
          </p:nvPr>
        </p:nvSpPr>
        <p:spPr>
          <a:xfrm>
            <a:off x="7596336" y="4783500"/>
            <a:ext cx="1170000" cy="360000"/>
          </a:xfrm>
        </p:spPr>
        <p:txBody>
          <a:bodyPr/>
          <a:lstStyle/>
          <a:p>
            <a:fld id="{733122C9-A0B9-462F-8757-0847AD287B63}" type="slidenum">
              <a:rPr lang="fr-FR" smtClean="0"/>
              <a:pPr/>
              <a:t>2</a:t>
            </a:fld>
            <a:endParaRPr lang="fr-FR" dirty="0"/>
          </a:p>
        </p:txBody>
      </p:sp>
      <p:sp>
        <p:nvSpPr>
          <p:cNvPr id="7" name="Rectangle à coins arrondis 6"/>
          <p:cNvSpPr/>
          <p:nvPr/>
        </p:nvSpPr>
        <p:spPr>
          <a:xfrm>
            <a:off x="5148064" y="195486"/>
            <a:ext cx="3523629" cy="344514"/>
          </a:xfrm>
          <a:prstGeom prst="roundRect">
            <a:avLst/>
          </a:prstGeom>
          <a:solidFill>
            <a:schemeClr val="accent6">
              <a:alpha val="69804"/>
            </a:schemeClr>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tx1"/>
                </a:solidFill>
              </a:rPr>
              <a:t>6 engagements au service des usagers </a:t>
            </a:r>
          </a:p>
        </p:txBody>
      </p:sp>
    </p:spTree>
    <p:extLst>
      <p:ext uri="{BB962C8B-B14F-4D97-AF65-F5344CB8AC3E}">
        <p14:creationId xmlns:p14="http://schemas.microsoft.com/office/powerpoint/2010/main" val="2542471144"/>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4294967295"/>
          </p:nvPr>
        </p:nvSpPr>
        <p:spPr>
          <a:xfrm>
            <a:off x="467544" y="915566"/>
            <a:ext cx="8298792" cy="3744416"/>
          </a:xfrm>
        </p:spPr>
        <p:txBody>
          <a:bodyPr>
            <a:normAutofit fontScale="70000" lnSpcReduction="20000"/>
          </a:bodyPr>
          <a:lstStyle/>
          <a:p>
            <a:pPr marL="171450" indent="-171450" algn="just" defTabSz="457200">
              <a:spcBef>
                <a:spcPct val="20000"/>
              </a:spcBef>
              <a:spcAft>
                <a:spcPts val="0"/>
              </a:spcAft>
              <a:buClr>
                <a:srgbClr val="FF0000"/>
              </a:buClr>
              <a:buSzPct val="100000"/>
              <a:buFont typeface="Courier New" panose="02070309020205020404" pitchFamily="49" charset="0"/>
              <a:buChar char="o"/>
            </a:pPr>
            <a:r>
              <a:rPr lang="fr-FR" sz="1500" b="1" dirty="0">
                <a:solidFill>
                  <a:schemeClr val="bg1"/>
                </a:solidFill>
                <a:highlight>
                  <a:srgbClr val="0000FF"/>
                </a:highlight>
              </a:rPr>
              <a:t>La transparence, une priorité, pour vous permettre d’affiner votre projet et d’estimer vos chances</a:t>
            </a:r>
          </a:p>
          <a:p>
            <a:pPr marL="179388" algn="just" defTabSz="457200">
              <a:spcBef>
                <a:spcPts val="600"/>
              </a:spcBef>
              <a:spcAft>
                <a:spcPts val="300"/>
              </a:spcAft>
              <a:buClr>
                <a:srgbClr val="FF0000"/>
              </a:buClr>
              <a:buSzPct val="100000"/>
            </a:pPr>
            <a:r>
              <a:rPr lang="fr-FR" sz="1700" dirty="0">
                <a:solidFill>
                  <a:schemeClr val="accent1"/>
                </a:solidFill>
              </a:rPr>
              <a:t>Parcoursup permet facilement de comparer entre les formations, avant de faire des vœux</a:t>
            </a:r>
          </a:p>
          <a:p>
            <a:pPr marL="179388" algn="just" defTabSz="457200">
              <a:spcBef>
                <a:spcPct val="20000"/>
              </a:spcBef>
              <a:spcAft>
                <a:spcPts val="300"/>
              </a:spcAft>
              <a:buClr>
                <a:srgbClr val="FF0000"/>
              </a:buClr>
              <a:buSzPct val="100000"/>
            </a:pPr>
            <a:r>
              <a:rPr lang="fr-FR" sz="1700" dirty="0">
                <a:solidFill>
                  <a:schemeClr val="accent1"/>
                </a:solidFill>
              </a:rPr>
              <a:t>Parcoursup permet de visualiser </a:t>
            </a:r>
            <a:r>
              <a:rPr lang="fr-FR" sz="1700" b="1" dirty="0">
                <a:solidFill>
                  <a:schemeClr val="accent1"/>
                </a:solidFill>
              </a:rPr>
              <a:t>les critères d’analyse des candidatures qu’utiliseront les formations du supérieur</a:t>
            </a:r>
            <a:endParaRPr lang="fr-FR" sz="1700" dirty="0">
              <a:solidFill>
                <a:schemeClr val="accent1"/>
              </a:solidFill>
            </a:endParaRPr>
          </a:p>
          <a:p>
            <a:pPr marL="179388" algn="just" defTabSz="457200">
              <a:spcBef>
                <a:spcPct val="20000"/>
              </a:spcBef>
              <a:spcAft>
                <a:spcPts val="0"/>
              </a:spcAft>
              <a:buClr>
                <a:srgbClr val="FF0000"/>
              </a:buClr>
              <a:buSzPct val="100000"/>
            </a:pPr>
            <a:r>
              <a:rPr lang="fr-FR" sz="1700" dirty="0">
                <a:solidFill>
                  <a:schemeClr val="accent1"/>
                </a:solidFill>
              </a:rPr>
              <a:t>Parcoursup permet de consulter des </a:t>
            </a:r>
            <a:r>
              <a:rPr lang="fr-FR" sz="1700" b="1" dirty="0">
                <a:solidFill>
                  <a:schemeClr val="accent1"/>
                </a:solidFill>
              </a:rPr>
              <a:t>conseils des enseignants du supérieur </a:t>
            </a:r>
            <a:r>
              <a:rPr lang="fr-FR" sz="1700" dirty="0">
                <a:solidFill>
                  <a:schemeClr val="accent1"/>
                </a:solidFill>
              </a:rPr>
              <a:t>sur les parcours recommandés au lycée ou encore sur la manière de faire votre candidature. Parcoursup fournit des données sur la session précédente (profils de candidats classés ; rythme d’envoi des propositions) pour </a:t>
            </a:r>
            <a:r>
              <a:rPr lang="fr-FR" sz="1700" b="1" dirty="0">
                <a:solidFill>
                  <a:schemeClr val="accent1"/>
                </a:solidFill>
              </a:rPr>
              <a:t>anticiper le déroulement de la phase d’admission</a:t>
            </a:r>
          </a:p>
          <a:p>
            <a:pPr marL="179388" algn="just" defTabSz="457200">
              <a:spcBef>
                <a:spcPct val="20000"/>
              </a:spcBef>
              <a:spcAft>
                <a:spcPts val="0"/>
              </a:spcAft>
              <a:buClr>
                <a:srgbClr val="FF0000"/>
              </a:buClr>
              <a:buSzPct val="100000"/>
            </a:pPr>
            <a:endParaRPr lang="fr-FR" sz="1500" dirty="0">
              <a:solidFill>
                <a:schemeClr val="accent1"/>
              </a:solidFill>
            </a:endParaRPr>
          </a:p>
          <a:p>
            <a:pPr marL="171450" indent="-171450" algn="just" defTabSz="457200">
              <a:spcBef>
                <a:spcPct val="20000"/>
              </a:spcBef>
              <a:spcAft>
                <a:spcPts val="0"/>
              </a:spcAft>
              <a:buClr>
                <a:srgbClr val="FF0000"/>
              </a:buClr>
              <a:buSzPct val="100000"/>
              <a:buFont typeface="Courier New" panose="02070309020205020404" pitchFamily="49" charset="0"/>
              <a:buChar char="o"/>
            </a:pPr>
            <a:r>
              <a:rPr lang="fr-FR" sz="1500" b="1" dirty="0">
                <a:solidFill>
                  <a:schemeClr val="bg1"/>
                </a:solidFill>
                <a:highlight>
                  <a:srgbClr val="0000FF"/>
                </a:highlight>
              </a:rPr>
              <a:t>L’accompagnement personnalisé tout au long de la procédure, pour vous aider </a:t>
            </a:r>
          </a:p>
          <a:p>
            <a:pPr marL="179388" algn="just" defTabSz="457200">
              <a:spcBef>
                <a:spcPts val="600"/>
              </a:spcBef>
              <a:spcAft>
                <a:spcPts val="300"/>
              </a:spcAft>
              <a:buClr>
                <a:srgbClr val="FF0000"/>
              </a:buClr>
              <a:buSzPct val="100000"/>
            </a:pPr>
            <a:r>
              <a:rPr lang="fr-FR" sz="1700" dirty="0">
                <a:solidFill>
                  <a:schemeClr val="accent1"/>
                </a:solidFill>
              </a:rPr>
              <a:t>Vous n’êtes pas seuls pour faire vos choix : vous êtes accompagné, au lycée, via la plateforme, au numéro vert ou encore lors des journées portes ouvertes, pour élaborer votre projet, faire des vœux, choisir votre formation. </a:t>
            </a:r>
          </a:p>
          <a:p>
            <a:pPr marL="179388" algn="just" defTabSz="457200">
              <a:spcBef>
                <a:spcPct val="20000"/>
              </a:spcBef>
              <a:spcAft>
                <a:spcPts val="300"/>
              </a:spcAft>
              <a:buClr>
                <a:srgbClr val="FF0000"/>
              </a:buClr>
              <a:buSzPct val="100000"/>
            </a:pPr>
            <a:r>
              <a:rPr lang="fr-FR" sz="1700" dirty="0">
                <a:solidFill>
                  <a:schemeClr val="accent1"/>
                </a:solidFill>
              </a:rPr>
              <a:t>A partir de la fiche formation, retrouvez les personnes référentes de l’établissement que vous pouvez contacter </a:t>
            </a:r>
          </a:p>
          <a:p>
            <a:pPr marL="179388" algn="just" defTabSz="457200">
              <a:spcBef>
                <a:spcPct val="20000"/>
              </a:spcBef>
              <a:spcAft>
                <a:spcPts val="0"/>
              </a:spcAft>
              <a:buClr>
                <a:srgbClr val="FF0000"/>
              </a:buClr>
              <a:buSzPct val="100000"/>
            </a:pPr>
            <a:r>
              <a:rPr lang="fr-FR" sz="1700" dirty="0">
                <a:solidFill>
                  <a:schemeClr val="accent1"/>
                </a:solidFill>
              </a:rPr>
              <a:t>Et si vous n’avez pas reçu de proposition, les recteurs proposent un accompagnement pour vous aider</a:t>
            </a:r>
          </a:p>
          <a:p>
            <a:pPr algn="just" defTabSz="457200">
              <a:spcBef>
                <a:spcPct val="20000"/>
              </a:spcBef>
              <a:spcAft>
                <a:spcPts val="0"/>
              </a:spcAft>
              <a:buClr>
                <a:srgbClr val="FF0000"/>
              </a:buClr>
              <a:buSzPct val="100000"/>
            </a:pPr>
            <a:endParaRPr lang="fr-FR" sz="1500" dirty="0">
              <a:solidFill>
                <a:schemeClr val="accent1"/>
              </a:solidFill>
              <a:cs typeface="Arial"/>
            </a:endParaRPr>
          </a:p>
          <a:p>
            <a:pPr marL="171450" indent="-171450" algn="just" defTabSz="457200">
              <a:spcBef>
                <a:spcPct val="20000"/>
              </a:spcBef>
              <a:spcAft>
                <a:spcPts val="0"/>
              </a:spcAft>
              <a:buClr>
                <a:srgbClr val="FF0000"/>
              </a:buClr>
              <a:buSzPct val="100000"/>
              <a:buFont typeface="Courier New" panose="02070309020205020404" pitchFamily="49" charset="0"/>
              <a:buChar char="o"/>
            </a:pPr>
            <a:r>
              <a:rPr lang="fr-FR" sz="1500" b="1" dirty="0">
                <a:solidFill>
                  <a:schemeClr val="bg1"/>
                </a:solidFill>
                <a:highlight>
                  <a:srgbClr val="0000FF"/>
                </a:highlight>
              </a:rPr>
              <a:t>La prise en compte de votre profil pour favoriser l’égalité d’accès et de réussite des étudiants </a:t>
            </a:r>
          </a:p>
          <a:p>
            <a:pPr marL="179388" algn="just" defTabSz="457200">
              <a:spcBef>
                <a:spcPts val="600"/>
              </a:spcBef>
              <a:spcAft>
                <a:spcPts val="300"/>
              </a:spcAft>
              <a:buClr>
                <a:srgbClr val="FF0000"/>
              </a:buClr>
              <a:buSzPct val="100000"/>
            </a:pPr>
            <a:r>
              <a:rPr lang="fr-FR" sz="1700" dirty="0">
                <a:solidFill>
                  <a:schemeClr val="accent1"/>
                </a:solidFill>
              </a:rPr>
              <a:t>Parcoursup met en œuvre des actions ciblées pour l’accès au supérieur des lycéens boursiers, professionnels ou technologiques, ou encore des lycéens participant à des cordées de la réussite</a:t>
            </a:r>
          </a:p>
          <a:p>
            <a:pPr marL="179388" algn="just" defTabSz="457200">
              <a:spcBef>
                <a:spcPct val="20000"/>
              </a:spcBef>
              <a:spcAft>
                <a:spcPts val="300"/>
              </a:spcAft>
              <a:buClr>
                <a:srgbClr val="FF0000"/>
              </a:buClr>
              <a:buSzPct val="100000"/>
            </a:pPr>
            <a:r>
              <a:rPr lang="fr-FR" sz="1700" dirty="0">
                <a:solidFill>
                  <a:schemeClr val="accent1"/>
                </a:solidFill>
              </a:rPr>
              <a:t>Parcoursup prend en compte les situations particulières tels les candidats en situation de handicap ou candidats sportifs de haut niveau ou artistes confirmés</a:t>
            </a:r>
          </a:p>
          <a:p>
            <a:pPr marL="179388" algn="just" defTabSz="457200">
              <a:spcBef>
                <a:spcPct val="20000"/>
              </a:spcBef>
              <a:spcAft>
                <a:spcPts val="0"/>
              </a:spcAft>
              <a:buClr>
                <a:srgbClr val="FF0000"/>
              </a:buClr>
              <a:buSzPct val="100000"/>
            </a:pPr>
            <a:r>
              <a:rPr lang="fr-FR" sz="1700" dirty="0">
                <a:solidFill>
                  <a:schemeClr val="accent1"/>
                </a:solidFill>
              </a:rPr>
              <a:t>Parcoursup promeut le développement des parcours personnalisés (Oui-Si) à l’université pour favoriser la réussite des étudiants.</a:t>
            </a:r>
          </a:p>
          <a:p>
            <a:pPr lvl="0" defTabSz="457200">
              <a:spcBef>
                <a:spcPct val="20000"/>
              </a:spcBef>
              <a:spcAft>
                <a:spcPts val="0"/>
              </a:spcAft>
              <a:buClr>
                <a:srgbClr val="FF0000"/>
              </a:buClr>
              <a:buSzPct val="100000"/>
            </a:pPr>
            <a:endParaRPr lang="fr-FR" sz="1600" dirty="0">
              <a:solidFill>
                <a:srgbClr val="3D566E"/>
              </a:solidFill>
              <a:cs typeface="Arial"/>
            </a:endParaRPr>
          </a:p>
        </p:txBody>
      </p:sp>
      <p:sp>
        <p:nvSpPr>
          <p:cNvPr id="6" name="Espace réservé du numéro de diapositive 5"/>
          <p:cNvSpPr>
            <a:spLocks noGrp="1"/>
          </p:cNvSpPr>
          <p:nvPr>
            <p:ph type="sldNum" sz="quarter" idx="12"/>
          </p:nvPr>
        </p:nvSpPr>
        <p:spPr>
          <a:xfrm>
            <a:off x="7596336" y="4783500"/>
            <a:ext cx="1170000" cy="360000"/>
          </a:xfrm>
        </p:spPr>
        <p:txBody>
          <a:bodyPr/>
          <a:lstStyle/>
          <a:p>
            <a:fld id="{733122C9-A0B9-462F-8757-0847AD287B63}" type="slidenum">
              <a:rPr lang="fr-FR" smtClean="0"/>
              <a:pPr/>
              <a:t>3</a:t>
            </a:fld>
            <a:endParaRPr lang="fr-FR" dirty="0"/>
          </a:p>
        </p:txBody>
      </p:sp>
      <p:sp>
        <p:nvSpPr>
          <p:cNvPr id="5" name="Rectangle à coins arrondis 4"/>
          <p:cNvSpPr/>
          <p:nvPr/>
        </p:nvSpPr>
        <p:spPr>
          <a:xfrm>
            <a:off x="5148064" y="195486"/>
            <a:ext cx="3523629" cy="344514"/>
          </a:xfrm>
          <a:prstGeom prst="roundRect">
            <a:avLst/>
          </a:prstGeom>
          <a:solidFill>
            <a:schemeClr val="accent6">
              <a:alpha val="69804"/>
            </a:schemeClr>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tx1"/>
                </a:solidFill>
              </a:rPr>
              <a:t>6 engagements au service des usagers </a:t>
            </a:r>
          </a:p>
        </p:txBody>
      </p:sp>
    </p:spTree>
    <p:extLst>
      <p:ext uri="{BB962C8B-B14F-4D97-AF65-F5344CB8AC3E}">
        <p14:creationId xmlns:p14="http://schemas.microsoft.com/office/powerpoint/2010/main" val="5692281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a:xfrm>
            <a:off x="6426336" y="4811410"/>
            <a:ext cx="1170000" cy="360000"/>
          </a:xfrm>
        </p:spPr>
        <p:txBody>
          <a:bodyPr/>
          <a:lstStyle/>
          <a:p>
            <a:pPr algn="r"/>
            <a:fld id="{A949B58A-420B-4881-ADE0-CDE881AF0A89}" type="datetime1">
              <a:rPr lang="fr-FR" cap="all" smtClean="0"/>
              <a:t>18/01/2024</a:t>
            </a:fld>
            <a:endParaRPr lang="fr-FR" cap="all" dirty="0"/>
          </a:p>
        </p:txBody>
      </p:sp>
      <p:sp>
        <p:nvSpPr>
          <p:cNvPr id="11" name="Espace réservé du numéro de diapositive 10"/>
          <p:cNvSpPr>
            <a:spLocks noGrp="1"/>
          </p:cNvSpPr>
          <p:nvPr>
            <p:ph type="sldNum" sz="quarter" idx="12"/>
          </p:nvPr>
        </p:nvSpPr>
        <p:spPr>
          <a:xfrm>
            <a:off x="7596336" y="4783500"/>
            <a:ext cx="1170000" cy="360000"/>
          </a:xfrm>
        </p:spPr>
        <p:txBody>
          <a:bodyPr/>
          <a:lstStyle/>
          <a:p>
            <a:fld id="{733122C9-A0B9-462F-8757-0847AD287B63}" type="slidenum">
              <a:rPr lang="fr-FR" smtClean="0"/>
              <a:pPr/>
              <a:t>4</a:t>
            </a:fld>
            <a:endParaRPr lang="fr-FR" dirty="0"/>
          </a:p>
        </p:txBody>
      </p:sp>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1094538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e la date 6"/>
          <p:cNvSpPr>
            <a:spLocks noGrp="1"/>
          </p:cNvSpPr>
          <p:nvPr>
            <p:ph type="dt" sz="half" idx="10"/>
          </p:nvPr>
        </p:nvSpPr>
        <p:spPr/>
        <p:txBody>
          <a:bodyPr/>
          <a:lstStyle/>
          <a:p>
            <a:pPr algn="r"/>
            <a:fld id="{CBB24556-11AB-42C2-A8FF-9BBF4A8112B4}" type="datetime1">
              <a:rPr lang="fr-FR" cap="all" smtClean="0"/>
              <a:t>18/01/2024</a:t>
            </a:fld>
            <a:endParaRPr lang="fr-FR" cap="all" dirty="0"/>
          </a:p>
        </p:txBody>
      </p:sp>
      <p:sp>
        <p:nvSpPr>
          <p:cNvPr id="8" name="Espace réservé du numéro de diapositive 7"/>
          <p:cNvSpPr>
            <a:spLocks noGrp="1"/>
          </p:cNvSpPr>
          <p:nvPr>
            <p:ph type="sldNum" sz="quarter" idx="12"/>
          </p:nvPr>
        </p:nvSpPr>
        <p:spPr/>
        <p:txBody>
          <a:bodyPr/>
          <a:lstStyle/>
          <a:p>
            <a:fld id="{733122C9-A0B9-462F-8757-0847AD287B63}" type="slidenum">
              <a:rPr lang="fr-FR" smtClean="0"/>
              <a:pPr/>
              <a:t>5</a:t>
            </a:fld>
            <a:endParaRPr lang="fr-FR" dirty="0"/>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909456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7"/>
          <p:cNvSpPr>
            <a:spLocks noGrp="1"/>
          </p:cNvSpPr>
          <p:nvPr>
            <p:ph type="sldNum" sz="quarter" idx="12"/>
          </p:nvPr>
        </p:nvSpPr>
        <p:spPr/>
        <p:txBody>
          <a:bodyPr/>
          <a:lstStyle/>
          <a:p>
            <a:fld id="{733122C9-A0B9-462F-8757-0847AD287B63}" type="slidenum">
              <a:rPr lang="fr-FR" smtClean="0"/>
              <a:pPr/>
              <a:t>6</a:t>
            </a:fld>
            <a:endParaRPr lang="fr-FR" dirty="0"/>
          </a:p>
        </p:txBody>
      </p:sp>
      <p:sp>
        <p:nvSpPr>
          <p:cNvPr id="9" name="Espace réservé du contenu 2"/>
          <p:cNvSpPr txBox="1">
            <a:spLocks/>
          </p:cNvSpPr>
          <p:nvPr/>
        </p:nvSpPr>
        <p:spPr bwMode="gray">
          <a:xfrm>
            <a:off x="323528" y="915566"/>
            <a:ext cx="8640960" cy="3960440"/>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spcAft>
                <a:spcPts val="500"/>
              </a:spcAft>
              <a:buFont typeface="Arial" pitchFamily="34" charset="0"/>
              <a:buNone/>
              <a:defRPr sz="1050" b="0" kern="1200">
                <a:solidFill>
                  <a:srgbClr val="0C5076"/>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baseline="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sz="1600" b="1" dirty="0">
                <a:solidFill>
                  <a:schemeClr val="tx1"/>
                </a:solidFill>
              </a:rPr>
              <a:t>Parmi les 23 000 formations dispensant de diplômes reconnus par l’État disponibles via le moteur de recherche de formation :</a:t>
            </a:r>
          </a:p>
          <a:p>
            <a:endParaRPr lang="fr-FR" sz="1400" b="1" dirty="0">
              <a:solidFill>
                <a:srgbClr val="F28E65"/>
              </a:solidFill>
            </a:endParaRPr>
          </a:p>
          <a:p>
            <a:pPr marL="171450" indent="-171450" algn="just">
              <a:buClr>
                <a:schemeClr val="bg2"/>
              </a:buClr>
              <a:buFont typeface="Courier New" panose="02070309020205020404" pitchFamily="49" charset="0"/>
              <a:buChar char="o"/>
            </a:pPr>
            <a:r>
              <a:rPr lang="fr-FR" sz="1400" b="1" dirty="0">
                <a:solidFill>
                  <a:schemeClr val="bg1"/>
                </a:solidFill>
                <a:highlight>
                  <a:srgbClr val="0000FF"/>
                </a:highlight>
              </a:rPr>
              <a:t>Des formations sous statut étudiant</a:t>
            </a:r>
            <a:r>
              <a:rPr lang="fr-FR" sz="1400" dirty="0">
                <a:solidFill>
                  <a:schemeClr val="accent1"/>
                </a:solidFill>
              </a:rPr>
              <a:t> : les différentes licences (dont les licences « accès santé »), les Parcours préparatoires au professorat des écoles (PPPE) et les parcours d’accès aux études de santé (PASS), classes prépa, BTS, BUT (Bachelor universitaire de technologie ), formations en soins infirmiers (en IFSI) et autres formations paramédicales, formations en travail social (en EFTS), écoles d’ingénieur, de commerce et de management, Sciences Po/ Instituts d’Etudes Politiques, écoles vétérinaires, formations aux métiers de la culture, du sport…</a:t>
            </a:r>
          </a:p>
          <a:p>
            <a:pPr marL="171450" indent="-171450">
              <a:spcAft>
                <a:spcPts val="0"/>
              </a:spcAft>
              <a:buClr>
                <a:schemeClr val="bg2"/>
              </a:buClr>
              <a:buFont typeface="Courier New" panose="02070309020205020404" pitchFamily="49" charset="0"/>
              <a:buChar char="o"/>
            </a:pPr>
            <a:endParaRPr lang="fr-FR" sz="1400" dirty="0">
              <a:solidFill>
                <a:schemeClr val="accent1"/>
              </a:solidFill>
            </a:endParaRPr>
          </a:p>
          <a:p>
            <a:pPr marL="171450" indent="-171450" algn="just">
              <a:spcAft>
                <a:spcPts val="0"/>
              </a:spcAft>
              <a:buClr>
                <a:schemeClr val="bg2"/>
              </a:buClr>
              <a:buFont typeface="Courier New" panose="02070309020205020404" pitchFamily="49" charset="0"/>
              <a:buChar char="o"/>
            </a:pPr>
            <a:r>
              <a:rPr lang="fr-FR" sz="1400" b="1" dirty="0">
                <a:solidFill>
                  <a:schemeClr val="bg1"/>
                </a:solidFill>
                <a:highlight>
                  <a:srgbClr val="0000FF"/>
                </a:highlight>
              </a:rPr>
              <a:t>Des formations sous statut apprenti (en alternance)</a:t>
            </a:r>
            <a:r>
              <a:rPr lang="fr-FR" sz="1400" dirty="0">
                <a:solidFill>
                  <a:schemeClr val="accent1"/>
                </a:solidFill>
              </a:rPr>
              <a:t> : l’apprentissage est proposé dans différentes formations (BTS, BUT, licence…).</a:t>
            </a:r>
          </a:p>
          <a:p>
            <a:pPr marL="171450" indent="-171450">
              <a:spcAft>
                <a:spcPts val="0"/>
              </a:spcAft>
              <a:buClr>
                <a:schemeClr val="bg2"/>
              </a:buClr>
              <a:buFont typeface="Courier New" panose="02070309020205020404" pitchFamily="49" charset="0"/>
              <a:buChar char="o"/>
            </a:pPr>
            <a:endParaRPr lang="fr-FR" sz="1400" dirty="0">
              <a:solidFill>
                <a:schemeClr val="accent1"/>
              </a:solidFill>
            </a:endParaRPr>
          </a:p>
          <a:p>
            <a:pPr marL="180975" indent="-180975" algn="just">
              <a:buClr>
                <a:schemeClr val="bg2"/>
              </a:buClr>
              <a:buFont typeface="Courier New" panose="02070309020205020404" pitchFamily="49" charset="0"/>
              <a:buChar char="o"/>
            </a:pPr>
            <a:r>
              <a:rPr lang="fr-FR" sz="1400" b="1" dirty="0">
                <a:solidFill>
                  <a:schemeClr val="bg1"/>
                </a:solidFill>
                <a:highlight>
                  <a:srgbClr val="0000FF"/>
                </a:highlight>
              </a:rPr>
              <a:t>Des informations  utiles à consulter sur chaque fiche formation </a:t>
            </a:r>
            <a:r>
              <a:rPr lang="fr-FR" sz="1400" dirty="0">
                <a:solidFill>
                  <a:schemeClr val="accent1"/>
                </a:solidFill>
              </a:rPr>
              <a:t>: le taux d’accès, les critères et leur importance, le statut de l’établissement (public/privé), l’information sur le caractère sélectif de la formation, les candidats classés en 2023, les frais de scolarité ou de candidature, les débouchés et possibilités de poursuite d’études…ou encore les rapports publics de l’examen réalisé en 2023</a:t>
            </a:r>
          </a:p>
          <a:p>
            <a:endParaRPr lang="fr-FR" sz="1400" dirty="0">
              <a:solidFill>
                <a:schemeClr val="accent1"/>
              </a:solidFill>
            </a:endParaRPr>
          </a:p>
        </p:txBody>
      </p:sp>
      <p:sp>
        <p:nvSpPr>
          <p:cNvPr id="3" name="Rectangle à coins arrondis 6">
            <a:extLst>
              <a:ext uri="{FF2B5EF4-FFF2-40B4-BE49-F238E27FC236}">
                <a16:creationId xmlns:a16="http://schemas.microsoft.com/office/drawing/2014/main" id="{07A093B3-CFE8-FC7E-D86F-C26AD3B48FA9}"/>
              </a:ext>
            </a:extLst>
          </p:cNvPr>
          <p:cNvSpPr/>
          <p:nvPr/>
        </p:nvSpPr>
        <p:spPr>
          <a:xfrm>
            <a:off x="6084169" y="195486"/>
            <a:ext cx="2627100" cy="344514"/>
          </a:xfrm>
          <a:prstGeom prst="roundRect">
            <a:avLst/>
          </a:prstGeom>
          <a:solidFill>
            <a:schemeClr val="accent6">
              <a:alpha val="69804"/>
            </a:schemeClr>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tx1"/>
                </a:solidFill>
              </a:rPr>
              <a:t>Les formations disponibles</a:t>
            </a:r>
          </a:p>
        </p:txBody>
      </p:sp>
    </p:spTree>
    <p:extLst>
      <p:ext uri="{BB962C8B-B14F-4D97-AF65-F5344CB8AC3E}">
        <p14:creationId xmlns:p14="http://schemas.microsoft.com/office/powerpoint/2010/main" val="19001640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7"/>
          <p:cNvSpPr>
            <a:spLocks noGrp="1"/>
          </p:cNvSpPr>
          <p:nvPr>
            <p:ph type="sldNum" sz="quarter" idx="12"/>
          </p:nvPr>
        </p:nvSpPr>
        <p:spPr/>
        <p:txBody>
          <a:bodyPr/>
          <a:lstStyle/>
          <a:p>
            <a:fld id="{733122C9-A0B9-462F-8757-0847AD287B63}" type="slidenum">
              <a:rPr lang="fr-FR" smtClean="0"/>
              <a:pPr/>
              <a:t>7</a:t>
            </a:fld>
            <a:endParaRPr lang="fr-FR" dirty="0"/>
          </a:p>
        </p:txBody>
      </p:sp>
      <p:sp>
        <p:nvSpPr>
          <p:cNvPr id="14" name="ZoneTexte 13"/>
          <p:cNvSpPr txBox="1"/>
          <p:nvPr/>
        </p:nvSpPr>
        <p:spPr>
          <a:xfrm>
            <a:off x="395536" y="3548792"/>
            <a:ext cx="3384376" cy="923330"/>
          </a:xfrm>
          <a:prstGeom prst="rect">
            <a:avLst/>
          </a:prstGeom>
          <a:noFill/>
        </p:spPr>
        <p:txBody>
          <a:bodyPr wrap="square" rtlCol="0">
            <a:spAutoFit/>
          </a:bodyPr>
          <a:lstStyle/>
          <a:p>
            <a:r>
              <a:rPr lang="fr-FR" sz="1500" b="1" dirty="0">
                <a:solidFill>
                  <a:schemeClr val="bg1"/>
                </a:solidFill>
                <a:highlight>
                  <a:srgbClr val="0000FF"/>
                </a:highlight>
              </a:rPr>
              <a:t>Avenirs.onisep.fr</a:t>
            </a:r>
          </a:p>
          <a:p>
            <a:pPr algn="just"/>
            <a:r>
              <a:rPr lang="fr-FR" sz="1300" dirty="0"/>
              <a:t>Retrouvez toutes les informations sélectionnées par l’Onisep sur les filières, les formations, les métiers </a:t>
            </a:r>
          </a:p>
        </p:txBody>
      </p:sp>
      <p:sp>
        <p:nvSpPr>
          <p:cNvPr id="15" name="ZoneTexte 14"/>
          <p:cNvSpPr txBox="1"/>
          <p:nvPr/>
        </p:nvSpPr>
        <p:spPr>
          <a:xfrm flipH="1">
            <a:off x="4283967" y="3557990"/>
            <a:ext cx="4248472" cy="923330"/>
          </a:xfrm>
          <a:prstGeom prst="rect">
            <a:avLst/>
          </a:prstGeom>
          <a:noFill/>
        </p:spPr>
        <p:txBody>
          <a:bodyPr wrap="square" rtlCol="0">
            <a:spAutoFit/>
          </a:bodyPr>
          <a:lstStyle/>
          <a:p>
            <a:r>
              <a:rPr lang="fr-FR" sz="1500" b="1" dirty="0" err="1">
                <a:solidFill>
                  <a:schemeClr val="bg1"/>
                </a:solidFill>
                <a:highlight>
                  <a:srgbClr val="0000FF"/>
                </a:highlight>
              </a:rPr>
              <a:t>Parcoursup.fr</a:t>
            </a:r>
            <a:r>
              <a:rPr lang="fr-FR" sz="1500" b="1" dirty="0">
                <a:solidFill>
                  <a:schemeClr val="bg1"/>
                </a:solidFill>
                <a:highlight>
                  <a:srgbClr val="0000FF"/>
                </a:highlight>
              </a:rPr>
              <a:t> : </a:t>
            </a:r>
            <a:r>
              <a:rPr lang="fr-FR" sz="1500" dirty="0">
                <a:solidFill>
                  <a:schemeClr val="bg1"/>
                </a:solidFill>
                <a:highlight>
                  <a:srgbClr val="0000FF"/>
                </a:highlight>
              </a:rPr>
              <a:t> </a:t>
            </a:r>
          </a:p>
          <a:p>
            <a:pPr marL="285750" indent="-285750">
              <a:buFontTx/>
              <a:buChar char="-"/>
            </a:pPr>
            <a:r>
              <a:rPr lang="fr-FR" sz="1300" dirty="0"/>
              <a:t>Le moteur de recherche Parcoursup </a:t>
            </a:r>
          </a:p>
          <a:p>
            <a:pPr marL="285750" indent="-285750">
              <a:buFontTx/>
              <a:buChar char="-"/>
            </a:pPr>
            <a:r>
              <a:rPr lang="fr-FR" sz="1300" dirty="0"/>
              <a:t>un accès vers d’autres sites numériques d’aide à l’orientation et un lien vers le site de votre Région </a:t>
            </a:r>
          </a:p>
        </p:txBody>
      </p:sp>
      <p:sp>
        <p:nvSpPr>
          <p:cNvPr id="2" name="Rectangle à coins arrondis 6">
            <a:extLst>
              <a:ext uri="{FF2B5EF4-FFF2-40B4-BE49-F238E27FC236}">
                <a16:creationId xmlns:a16="http://schemas.microsoft.com/office/drawing/2014/main" id="{D6B32044-2777-BA50-5830-243AE6AF7D20}"/>
              </a:ext>
            </a:extLst>
          </p:cNvPr>
          <p:cNvSpPr/>
          <p:nvPr/>
        </p:nvSpPr>
        <p:spPr>
          <a:xfrm>
            <a:off x="4211960" y="195486"/>
            <a:ext cx="4464497" cy="344514"/>
          </a:xfrm>
          <a:prstGeom prst="roundRect">
            <a:avLst/>
          </a:prstGeom>
          <a:solidFill>
            <a:schemeClr val="accent6">
              <a:alpha val="69804"/>
            </a:schemeClr>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tx1"/>
                </a:solidFill>
              </a:rPr>
              <a:t>Des outils pour préparer votre projet d’orientation</a:t>
            </a:r>
          </a:p>
        </p:txBody>
      </p:sp>
      <p:pic>
        <p:nvPicPr>
          <p:cNvPr id="10" name="Image 9"/>
          <p:cNvPicPr>
            <a:picLocks noChangeAspect="1"/>
          </p:cNvPicPr>
          <p:nvPr/>
        </p:nvPicPr>
        <p:blipFill>
          <a:blip r:embed="rId2"/>
          <a:stretch>
            <a:fillRect/>
          </a:stretch>
        </p:blipFill>
        <p:spPr>
          <a:xfrm>
            <a:off x="4952437" y="1028018"/>
            <a:ext cx="3580002" cy="2227792"/>
          </a:xfrm>
          <a:prstGeom prst="rect">
            <a:avLst/>
          </a:prstGeom>
        </p:spPr>
      </p:pic>
      <p:pic>
        <p:nvPicPr>
          <p:cNvPr id="3" name="Image 2"/>
          <p:cNvPicPr>
            <a:picLocks noChangeAspect="1"/>
          </p:cNvPicPr>
          <p:nvPr/>
        </p:nvPicPr>
        <p:blipFill>
          <a:blip r:embed="rId3"/>
          <a:stretch>
            <a:fillRect/>
          </a:stretch>
        </p:blipFill>
        <p:spPr>
          <a:xfrm>
            <a:off x="391171" y="1339227"/>
            <a:ext cx="4149061" cy="1812517"/>
          </a:xfrm>
          <a:prstGeom prst="rect">
            <a:avLst/>
          </a:prstGeom>
        </p:spPr>
      </p:pic>
    </p:spTree>
    <p:extLst>
      <p:ext uri="{BB962C8B-B14F-4D97-AF65-F5344CB8AC3E}">
        <p14:creationId xmlns:p14="http://schemas.microsoft.com/office/powerpoint/2010/main" val="8099687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1"/>
          <p:cNvSpPr>
            <a:spLocks noGrp="1"/>
          </p:cNvSpPr>
          <p:nvPr>
            <p:ph type="title"/>
          </p:nvPr>
        </p:nvSpPr>
        <p:spPr>
          <a:xfrm>
            <a:off x="467544" y="930072"/>
            <a:ext cx="8208912" cy="591630"/>
          </a:xfrm>
        </p:spPr>
        <p:txBody>
          <a:bodyPr/>
          <a:lstStyle/>
          <a:p>
            <a:r>
              <a:rPr lang="fr-FR" sz="2400" dirty="0"/>
              <a:t>LE BON REFLEXE : S’INFORMER, ECHANGER</a:t>
            </a:r>
          </a:p>
        </p:txBody>
      </p:sp>
      <p:sp>
        <p:nvSpPr>
          <p:cNvPr id="8" name="Espace réservé du numéro de diapositive 7"/>
          <p:cNvSpPr>
            <a:spLocks noGrp="1"/>
          </p:cNvSpPr>
          <p:nvPr>
            <p:ph type="sldNum" sz="quarter" idx="12"/>
          </p:nvPr>
        </p:nvSpPr>
        <p:spPr/>
        <p:txBody>
          <a:bodyPr/>
          <a:lstStyle/>
          <a:p>
            <a:fld id="{733122C9-A0B9-462F-8757-0847AD287B63}" type="slidenum">
              <a:rPr lang="fr-FR" smtClean="0"/>
              <a:pPr/>
              <a:t>8</a:t>
            </a:fld>
            <a:endParaRPr lang="fr-FR" dirty="0"/>
          </a:p>
        </p:txBody>
      </p:sp>
      <p:sp>
        <p:nvSpPr>
          <p:cNvPr id="11" name="ZoneTexte 10"/>
          <p:cNvSpPr txBox="1"/>
          <p:nvPr/>
        </p:nvSpPr>
        <p:spPr>
          <a:xfrm>
            <a:off x="467544" y="3939327"/>
            <a:ext cx="4104456" cy="523220"/>
          </a:xfrm>
          <a:prstGeom prst="rect">
            <a:avLst/>
          </a:prstGeom>
          <a:noFill/>
        </p:spPr>
        <p:txBody>
          <a:bodyPr wrap="square" rtlCol="0">
            <a:spAutoFit/>
          </a:bodyPr>
          <a:lstStyle/>
          <a:p>
            <a:r>
              <a:rPr lang="fr-FR" sz="1500" b="1" dirty="0">
                <a:solidFill>
                  <a:schemeClr val="bg1"/>
                </a:solidFill>
                <a:highlight>
                  <a:srgbClr val="0000FF"/>
                </a:highlight>
              </a:rPr>
              <a:t>Live </a:t>
            </a:r>
            <a:r>
              <a:rPr lang="fr-FR" sz="1500" b="1" dirty="0" err="1">
                <a:solidFill>
                  <a:schemeClr val="bg1"/>
                </a:solidFill>
                <a:highlight>
                  <a:srgbClr val="0000FF"/>
                </a:highlight>
              </a:rPr>
              <a:t>Parcoursup</a:t>
            </a:r>
            <a:r>
              <a:rPr lang="fr-FR" sz="1500" b="1" dirty="0">
                <a:solidFill>
                  <a:schemeClr val="bg1"/>
                </a:solidFill>
                <a:highlight>
                  <a:srgbClr val="0000FF"/>
                </a:highlight>
              </a:rPr>
              <a:t> :</a:t>
            </a:r>
            <a:r>
              <a:rPr lang="fr-FR" sz="1500" dirty="0">
                <a:solidFill>
                  <a:schemeClr val="bg1"/>
                </a:solidFill>
                <a:highlight>
                  <a:srgbClr val="0000FF"/>
                </a:highlight>
              </a:rPr>
              <a:t> </a:t>
            </a:r>
            <a:r>
              <a:rPr lang="fr-FR" sz="1500" dirty="0"/>
              <a:t> </a:t>
            </a:r>
          </a:p>
          <a:p>
            <a:r>
              <a:rPr lang="fr-FR" sz="1300" dirty="0"/>
              <a:t>Pour poser ses questions en direct </a:t>
            </a:r>
          </a:p>
        </p:txBody>
      </p:sp>
      <p:sp>
        <p:nvSpPr>
          <p:cNvPr id="2" name="ZoneTexte 1"/>
          <p:cNvSpPr txBox="1"/>
          <p:nvPr/>
        </p:nvSpPr>
        <p:spPr>
          <a:xfrm>
            <a:off x="4860032" y="1519500"/>
            <a:ext cx="3888432" cy="3077766"/>
          </a:xfrm>
          <a:prstGeom prst="rect">
            <a:avLst/>
          </a:prstGeom>
          <a:solidFill>
            <a:schemeClr val="tx1"/>
          </a:solidFill>
          <a:ln w="28575">
            <a:solidFill>
              <a:schemeClr val="bg1"/>
            </a:solidFill>
          </a:ln>
        </p:spPr>
        <p:txBody>
          <a:bodyPr wrap="square" rtlCol="0">
            <a:spAutoFit/>
          </a:bodyPr>
          <a:lstStyle/>
          <a:p>
            <a:pPr lvl="0"/>
            <a:r>
              <a:rPr lang="fr-FR" sz="1600" b="1" dirty="0">
                <a:solidFill>
                  <a:schemeClr val="accent6"/>
                </a:solidFill>
              </a:rPr>
              <a:t>Echanger avec des professionnels dans votre lycée</a:t>
            </a:r>
          </a:p>
          <a:p>
            <a:pPr marL="285750" lvl="0" indent="-285750">
              <a:buFont typeface="Arial" panose="020B0604020202020204" pitchFamily="34" charset="0"/>
              <a:buChar char="•"/>
            </a:pPr>
            <a:r>
              <a:rPr lang="fr-FR" sz="1200" dirty="0">
                <a:solidFill>
                  <a:schemeClr val="bg1"/>
                </a:solidFill>
              </a:rPr>
              <a:t>Votre professeur principal</a:t>
            </a:r>
          </a:p>
          <a:p>
            <a:pPr marL="285750" lvl="0" indent="-285750">
              <a:buFont typeface="Arial" panose="020B0604020202020204" pitchFamily="34" charset="0"/>
              <a:buChar char="•"/>
            </a:pPr>
            <a:r>
              <a:rPr lang="fr-FR" sz="1200" dirty="0">
                <a:solidFill>
                  <a:schemeClr val="bg1"/>
                </a:solidFill>
              </a:rPr>
              <a:t>Les Psy-En</a:t>
            </a:r>
          </a:p>
          <a:p>
            <a:pPr marL="285750" lvl="0" indent="-285750">
              <a:buFont typeface="Arial" panose="020B0604020202020204" pitchFamily="34" charset="0"/>
              <a:buChar char="•"/>
            </a:pPr>
            <a:endParaRPr lang="fr-FR" sz="1200" dirty="0">
              <a:solidFill>
                <a:schemeClr val="bg1"/>
              </a:solidFill>
            </a:endParaRPr>
          </a:p>
          <a:p>
            <a:pPr lvl="0"/>
            <a:r>
              <a:rPr lang="fr-FR" sz="1600" b="1" dirty="0">
                <a:solidFill>
                  <a:schemeClr val="accent6"/>
                </a:solidFill>
              </a:rPr>
              <a:t>Echanger avec les formations </a:t>
            </a:r>
          </a:p>
          <a:p>
            <a:pPr lvl="0"/>
            <a:r>
              <a:rPr lang="fr-FR" sz="1000" i="1" dirty="0">
                <a:solidFill>
                  <a:schemeClr val="bg1"/>
                </a:solidFill>
              </a:rPr>
              <a:t>(contact et dates à retrouver sur Parcoursup) </a:t>
            </a:r>
          </a:p>
          <a:p>
            <a:pPr marL="285750" lvl="0" indent="-285750">
              <a:buFont typeface="Arial" panose="020B0604020202020204" pitchFamily="34" charset="0"/>
              <a:buChar char="•"/>
            </a:pPr>
            <a:r>
              <a:rPr lang="fr-FR" sz="1200" dirty="0">
                <a:solidFill>
                  <a:schemeClr val="bg1"/>
                </a:solidFill>
              </a:rPr>
              <a:t>Responsables de formations et étudiants ambassadeurs</a:t>
            </a:r>
          </a:p>
          <a:p>
            <a:pPr marL="285750" lvl="0" indent="-285750">
              <a:buFont typeface="Arial" panose="020B0604020202020204" pitchFamily="34" charset="0"/>
              <a:buChar char="•"/>
            </a:pPr>
            <a:r>
              <a:rPr lang="fr-FR" sz="1200" dirty="0">
                <a:solidFill>
                  <a:schemeClr val="bg1"/>
                </a:solidFill>
              </a:rPr>
              <a:t>Lors des journées portes ouvertes et salons avec conférences thématiques</a:t>
            </a:r>
          </a:p>
          <a:p>
            <a:pPr marL="285750" lvl="0" indent="-285750">
              <a:buFont typeface="Arial" panose="020B0604020202020204" pitchFamily="34" charset="0"/>
              <a:buChar char="•"/>
            </a:pPr>
            <a:endParaRPr lang="fr-FR" sz="1200" b="1" dirty="0">
              <a:solidFill>
                <a:schemeClr val="bg1"/>
              </a:solidFill>
            </a:endParaRPr>
          </a:p>
          <a:p>
            <a:r>
              <a:rPr lang="fr-FR" sz="1500" b="1" dirty="0">
                <a:solidFill>
                  <a:schemeClr val="accent6"/>
                </a:solidFill>
              </a:rPr>
              <a:t>Consulter les ressources en ligne de nos partenaires </a:t>
            </a:r>
          </a:p>
          <a:p>
            <a:r>
              <a:rPr lang="fr-FR" sz="1000" i="1" dirty="0">
                <a:solidFill>
                  <a:schemeClr val="bg1"/>
                </a:solidFill>
              </a:rPr>
              <a:t>(accessibles gratuitement depuis la page d’accueil parcoursup.fr)</a:t>
            </a:r>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4" y="1496105"/>
            <a:ext cx="3882382" cy="2183840"/>
          </a:xfrm>
          <a:prstGeom prst="rect">
            <a:avLst/>
          </a:prstGeom>
        </p:spPr>
      </p:pic>
    </p:spTree>
    <p:extLst>
      <p:ext uri="{BB962C8B-B14F-4D97-AF65-F5344CB8AC3E}">
        <p14:creationId xmlns:p14="http://schemas.microsoft.com/office/powerpoint/2010/main" val="38160057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e la date 6"/>
          <p:cNvSpPr>
            <a:spLocks noGrp="1"/>
          </p:cNvSpPr>
          <p:nvPr>
            <p:ph type="dt" sz="half" idx="10"/>
          </p:nvPr>
        </p:nvSpPr>
        <p:spPr/>
        <p:txBody>
          <a:bodyPr/>
          <a:lstStyle/>
          <a:p>
            <a:pPr algn="r"/>
            <a:fld id="{3EA4F1D0-C459-40F7-A30E-A27AAD6826B6}" type="datetime1">
              <a:rPr lang="fr-FR" cap="all" smtClean="0"/>
              <a:t>18/01/2024</a:t>
            </a:fld>
            <a:endParaRPr lang="fr-FR" cap="all" dirty="0"/>
          </a:p>
        </p:txBody>
      </p:sp>
      <p:sp>
        <p:nvSpPr>
          <p:cNvPr id="8" name="Espace réservé du numéro de diapositive 7"/>
          <p:cNvSpPr>
            <a:spLocks noGrp="1"/>
          </p:cNvSpPr>
          <p:nvPr>
            <p:ph type="sldNum" sz="quarter" idx="12"/>
          </p:nvPr>
        </p:nvSpPr>
        <p:spPr/>
        <p:txBody>
          <a:bodyPr/>
          <a:lstStyle/>
          <a:p>
            <a:fld id="{733122C9-A0B9-462F-8757-0847AD287B63}" type="slidenum">
              <a:rPr lang="fr-FR" smtClean="0"/>
              <a:pPr/>
              <a:t>9</a:t>
            </a:fld>
            <a:endParaRPr lang="fr-FR" dirty="0"/>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867933517"/>
      </p:ext>
    </p:extLst>
  </p:cSld>
  <p:clrMapOvr>
    <a:masterClrMapping/>
  </p:clrMapOvr>
</p:sld>
</file>

<file path=ppt/theme/theme1.xml><?xml version="1.0" encoding="utf-8"?>
<a:theme xmlns:a="http://schemas.openxmlformats.org/drawingml/2006/main" name="OPÉRATEURS">
  <a:themeElements>
    <a:clrScheme name="psup23">
      <a:dk1>
        <a:srgbClr val="000091"/>
      </a:dk1>
      <a:lt1>
        <a:srgbClr val="FFFFFF"/>
      </a:lt1>
      <a:dk2>
        <a:srgbClr val="000091"/>
      </a:dk2>
      <a:lt2>
        <a:srgbClr val="E1000F"/>
      </a:lt2>
      <a:accent1>
        <a:srgbClr val="000000"/>
      </a:accent1>
      <a:accent2>
        <a:srgbClr val="34BAB5"/>
      </a:accent2>
      <a:accent3>
        <a:srgbClr val="34CB69"/>
      </a:accent3>
      <a:accent4>
        <a:srgbClr val="79B1E8"/>
      </a:accent4>
      <a:accent5>
        <a:srgbClr val="FFCA00"/>
      </a:accent5>
      <a:accent6>
        <a:srgbClr val="FF9575"/>
      </a:accent6>
      <a:hlink>
        <a:srgbClr val="E1000F"/>
      </a:hlink>
      <a:folHlink>
        <a:srgbClr val="000000"/>
      </a:folHlink>
    </a:clrScheme>
    <a:fontScheme name="Personnalisé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ésentation1" id="{8FCDB1F8-448A-9B4E-9E75-912673BA5B96}" vid="{365F31D6-8738-E34B-8C61-30CB0CD3BBA7}"/>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3644</TotalTime>
  <Words>1482</Words>
  <Application>Microsoft Office PowerPoint</Application>
  <PresentationFormat>Affichage à l'écran (16:9)</PresentationFormat>
  <Paragraphs>130</Paragraphs>
  <Slides>17</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17</vt:i4>
      </vt:variant>
    </vt:vector>
  </HeadingPairs>
  <TitlesOfParts>
    <vt:vector size="21" baseType="lpstr">
      <vt:lpstr>Arial</vt:lpstr>
      <vt:lpstr>Calibri</vt:lpstr>
      <vt:lpstr>Courier New</vt:lpstr>
      <vt:lpstr>OPÉRATEURS</vt:lpstr>
      <vt:lpstr>w</vt:lpstr>
      <vt:lpstr>Présentation PowerPoint</vt:lpstr>
      <vt:lpstr>Présentation PowerPoint</vt:lpstr>
      <vt:lpstr>Présentation PowerPoint</vt:lpstr>
      <vt:lpstr>Présentation PowerPoint</vt:lpstr>
      <vt:lpstr>Présentation PowerPoint</vt:lpstr>
      <vt:lpstr>Présentation PowerPoint</vt:lpstr>
      <vt:lpstr>LE BON REFLEXE : S’INFORMER, ECHANGER</vt:lpstr>
      <vt:lpstr>Présentation PowerPoint</vt:lpstr>
      <vt:lpstr>S’inscrire sur Parcoursup </vt:lpstr>
      <vt:lpstr>Présentation PowerPoint</vt:lpstr>
      <vt:lpstr>Présentation PowerPoint</vt:lpstr>
      <vt:lpstr>Présentation PowerPoint</vt:lpstr>
      <vt:lpstr>Présentation PowerPoint</vt:lpstr>
      <vt:lpstr>Présentation PowerPoint</vt:lpstr>
      <vt:lpstr>Présentation PowerPoint</vt:lpstr>
      <vt:lpstr>Des services pour vous informer et répondre à vos questions tout au long de la procédure</vt:lpstr>
    </vt:vector>
  </TitlesOfParts>
  <Manager>Client</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dc:title>
  <dc:subject>Client</dc:subject>
  <dc:creator>Microsoft Office User</dc:creator>
  <cp:lastModifiedBy>PETIT VALERIE</cp:lastModifiedBy>
  <cp:revision>155</cp:revision>
  <dcterms:created xsi:type="dcterms:W3CDTF">2020-10-27T08:44:50Z</dcterms:created>
  <dcterms:modified xsi:type="dcterms:W3CDTF">2024-01-18T07:35:02Z</dcterms:modified>
</cp:coreProperties>
</file>